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327" r:id="rId3"/>
    <p:sldId id="271" r:id="rId4"/>
    <p:sldId id="258" r:id="rId5"/>
    <p:sldId id="329" r:id="rId6"/>
    <p:sldId id="328" r:id="rId7"/>
    <p:sldId id="309" r:id="rId8"/>
    <p:sldId id="326" r:id="rId9"/>
    <p:sldId id="308" r:id="rId10"/>
    <p:sldId id="314" r:id="rId11"/>
    <p:sldId id="332" r:id="rId12"/>
    <p:sldId id="331" r:id="rId13"/>
    <p:sldId id="333" r:id="rId14"/>
    <p:sldId id="334" r:id="rId15"/>
    <p:sldId id="316" r:id="rId16"/>
    <p:sldId id="335" r:id="rId17"/>
    <p:sldId id="311" r:id="rId18"/>
    <p:sldId id="336" r:id="rId19"/>
    <p:sldId id="337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F76"/>
    <a:srgbClr val="2C6AA5"/>
    <a:srgbClr val="EC90AF"/>
    <a:srgbClr val="C890DC"/>
    <a:srgbClr val="FFC9DF"/>
    <a:srgbClr val="D1B3E5"/>
    <a:srgbClr val="36C5CD"/>
    <a:srgbClr val="DF5BC3"/>
    <a:srgbClr val="43D2CF"/>
    <a:srgbClr val="419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56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7F19B-28FA-468B-9F24-5912CC2C085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A887B-7EFF-4973-B9AF-143D2492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50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DD61E-07C6-4ACC-AD5C-C6E3E9ADE8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934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06A223-D000-4930-8F0C-D9E50F4DC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697B503-93EC-4942-A48E-19AF080BB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7382DB-DF57-477D-8B08-26F2850C0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9AAD9-7D3D-4763-88D1-39F6A989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815224-C3D5-4535-A945-3BA661E9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60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4861DC-D95C-440F-BF95-E6C082AB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99ABEE-42F5-45A0-9A92-3968DAC68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B8A72B-AA16-453E-891A-39C45F83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E9D219-2458-4F8F-89B5-8949782A0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412286-840A-44CB-9FF9-6E8B3FD7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729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24B896A-D0ED-42DC-9DCD-2643724BA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2A63CE-54FB-4D4B-B7F5-DAD523E84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DAF36E-1959-4D59-9143-4231D2CD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DE091A-D39D-446C-8341-2BEA5E920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CBCAFD-3CA4-4805-BD25-2A4A5A07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20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76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65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24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773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849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684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6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60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847414-D676-4001-A433-9F44FBC61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31D289-3DDD-4AE8-9AB3-D91A858A7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C6B18D-0763-43E4-A89A-959236979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D0082-7D4A-4886-903A-AB20B0476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E52659-9F58-484B-9112-7F7F14F2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15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9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874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7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5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5107F3-7FFF-4B4B-8929-6DFA920B5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F5A32C-CAE6-4F11-B035-135954135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3D4768-4C92-44D7-9288-F74E4C034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A2021-B857-4CAC-AFFA-2ABDE871E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8F84DA-C6FE-4DD8-8F36-427002D4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37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2F49C-9E13-4B8F-8B5C-55007EDAD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BBDDAE-22A3-4FBF-8674-F64A07C7B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8E0103-C805-44DE-A828-FF704B79A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EFEC5C-E4F4-466A-8777-3F74EA7C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7927D2-01AF-4F7A-ABF5-19AC529BB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2577E6-F9CF-4535-8CC7-8B2EE6FD5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43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F8F0F3-74C1-4A1A-A300-F81568065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C918D4-E569-4733-ABB0-B45C68B23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D2F5E8-1F26-435C-9BFB-998766306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45CB2B-D0D2-41B4-86EC-2247954FE6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E8E3DD5-734F-484C-A923-EC5CDBDC5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E33D55-8E88-4A0C-BAFB-075D1FE9A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DD5E68E-2C75-4B31-B1D0-B0EEE46CA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B32E2D-3B39-47D8-85E7-DF3FDE89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03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FECFC8-0224-4269-8C38-B70E6726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3A14620-9C91-46FB-B72A-1BD530C39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739A6A-7F0D-4370-976A-F05D19E6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1866544-E8EB-4A1E-BD8D-4B77344C0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88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F5ACB5-EA5A-4A8E-B679-BE4AB443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7F92A86-39B5-4C1A-976A-E1C2AE59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7D3B1F-0EBD-4E3D-94DB-4E21BA7B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640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A356CC-AAE0-4851-B2B9-E6D64D20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D5F8A5-75B0-46BD-B2F2-377A4F1CA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70C6DC-0345-4351-B41F-423F99070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3A8752-D0AA-445C-83F9-CB7E5A84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12C13-7DAD-4ADB-9D81-CDFC48A1E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24DF1E-1000-499A-9AF4-DF61FAE1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44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C98411-5D81-4499-A10D-A3752C369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4BE11B-23BB-473B-B539-43063AE151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216984B-B802-406B-8113-B11FB6267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054AE6-7D76-494F-9E0F-D62A96A8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FE80CD-89A7-4300-80E1-865D1B40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90255B-5F94-436F-B93A-477F038E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988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5DFCCCC-9C19-4A4A-B825-0F378E62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15CA27-2D73-467A-96EC-8F5497661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994D6D-7577-439A-9838-19448ABED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69D3C-5537-45C1-B606-78B7F9B527F1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33961F-C83D-426F-974A-FFAFACD35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7EA5F6-DE65-4AAB-97EE-24348FA13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85505-8F46-4799-BC3D-C5C0290932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3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1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39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png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6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6676940C-6E9D-E59E-515E-CE0AA9BC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5" cy="6858000"/>
          </a:xfrm>
          <a:prstGeom prst="rect">
            <a:avLst/>
          </a:prstGeom>
        </p:spPr>
      </p:pic>
      <p:pic>
        <p:nvPicPr>
          <p:cNvPr id="5" name="Hình ảnh 12" descr="Ảnh có chứa văn bản, màn hình&#10;&#10;Mô tả được tạo tự động">
            <a:extLst>
              <a:ext uri="{FF2B5EF4-FFF2-40B4-BE49-F238E27FC236}">
                <a16:creationId xmlns:a16="http://schemas.microsoft.com/office/drawing/2014/main" id="{5A232F24-831E-8257-793B-F06CE26F8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202" y="1455173"/>
            <a:ext cx="5446841" cy="10304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07F95E-1567-DEBC-862F-EBA69D43F1BF}"/>
              </a:ext>
            </a:extLst>
          </p:cNvPr>
          <p:cNvSpPr txBox="1"/>
          <p:nvPr/>
        </p:nvSpPr>
        <p:spPr>
          <a:xfrm>
            <a:off x="1980354" y="2833525"/>
            <a:ext cx="8231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n w="219075">
                  <a:solidFill>
                    <a:schemeClr val="bg1"/>
                  </a:solidFill>
                </a:ln>
                <a:latin typeface="iCiel Crocante" panose="02000000000000000000" pitchFamily="50" charset="0"/>
              </a:rPr>
              <a:t>CHỦ</a:t>
            </a:r>
            <a:r>
              <a:rPr lang="en-US" sz="5400" dirty="0">
                <a:ln w="219075">
                  <a:solidFill>
                    <a:schemeClr val="bg1"/>
                  </a:solidFill>
                </a:ln>
                <a:latin typeface="iCiel Crocante" panose="02000000000000000000" pitchFamily="50" charset="0"/>
              </a:rPr>
              <a:t> </a:t>
            </a:r>
            <a:r>
              <a:rPr lang="en-US" sz="5400" dirty="0" err="1">
                <a:ln w="219075">
                  <a:solidFill>
                    <a:schemeClr val="bg1"/>
                  </a:solidFill>
                </a:ln>
                <a:latin typeface="iCiel Crocante" panose="02000000000000000000" pitchFamily="50" charset="0"/>
              </a:rPr>
              <a:t>ĐỀ</a:t>
            </a:r>
            <a:r>
              <a:rPr lang="en-US" sz="5400" dirty="0">
                <a:ln w="219075">
                  <a:solidFill>
                    <a:schemeClr val="bg1"/>
                  </a:solidFill>
                </a:ln>
                <a:latin typeface="iCiel Crocante" panose="02000000000000000000" pitchFamily="50" charset="0"/>
              </a:rPr>
              <a:t>: </a:t>
            </a:r>
            <a:r>
              <a:rPr lang="en-US" sz="5400" dirty="0" err="1">
                <a:ln w="219075">
                  <a:solidFill>
                    <a:schemeClr val="bg1"/>
                  </a:solidFill>
                </a:ln>
                <a:latin typeface="iCiel Crocante" panose="02000000000000000000" pitchFamily="50" charset="0"/>
              </a:rPr>
              <a:t>VÒNG</a:t>
            </a:r>
            <a:r>
              <a:rPr lang="en-US" sz="5400" dirty="0">
                <a:ln w="219075">
                  <a:solidFill>
                    <a:schemeClr val="bg1"/>
                  </a:solidFill>
                </a:ln>
                <a:latin typeface="iCiel Crocante" panose="02000000000000000000" pitchFamily="50" charset="0"/>
              </a:rPr>
              <a:t> TAY </a:t>
            </a:r>
            <a:r>
              <a:rPr lang="en-US" sz="5400" dirty="0" err="1">
                <a:ln w="219075">
                  <a:solidFill>
                    <a:schemeClr val="bg1"/>
                  </a:solidFill>
                </a:ln>
                <a:latin typeface="iCiel Crocante" panose="02000000000000000000" pitchFamily="50" charset="0"/>
              </a:rPr>
              <a:t>BẠN</a:t>
            </a:r>
            <a:r>
              <a:rPr lang="en-US" sz="5400" dirty="0">
                <a:ln w="219075">
                  <a:solidFill>
                    <a:schemeClr val="bg1"/>
                  </a:solidFill>
                </a:ln>
                <a:latin typeface="iCiel Crocante" panose="02000000000000000000" pitchFamily="50" charset="0"/>
              </a:rPr>
              <a:t> </a:t>
            </a:r>
            <a:r>
              <a:rPr lang="en-US" sz="5400" dirty="0" err="1">
                <a:ln w="219075">
                  <a:solidFill>
                    <a:schemeClr val="bg1"/>
                  </a:solidFill>
                </a:ln>
                <a:latin typeface="iCiel Crocante" panose="02000000000000000000" pitchFamily="50" charset="0"/>
              </a:rPr>
              <a:t>BÈ</a:t>
            </a:r>
            <a:endParaRPr lang="en-US" sz="5400" dirty="0">
              <a:ln w="219075">
                <a:solidFill>
                  <a:schemeClr val="bg1"/>
                </a:solidFill>
              </a:ln>
              <a:latin typeface="iCiel Crocante" panose="020000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6A458-6503-1886-951A-2A016E3E67A4}"/>
              </a:ext>
            </a:extLst>
          </p:cNvPr>
          <p:cNvSpPr txBox="1"/>
          <p:nvPr/>
        </p:nvSpPr>
        <p:spPr>
          <a:xfrm>
            <a:off x="1980354" y="2833525"/>
            <a:ext cx="8231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C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H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C890D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Ủ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Đ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Ề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: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49F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V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2C6AA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Ò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C890D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N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36C5C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G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T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A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Y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DF5BC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B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43D2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Ạ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N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B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È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4194D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78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1DEA6392-744B-4371-810D-B545630B75D5}"/>
              </a:ext>
            </a:extLst>
          </p:cNvPr>
          <p:cNvSpPr/>
          <p:nvPr/>
        </p:nvSpPr>
        <p:spPr>
          <a:xfrm>
            <a:off x="465994" y="621889"/>
            <a:ext cx="11440871" cy="59657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5A044A6-5528-C634-9EE8-8053D68B2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88369" y="0"/>
            <a:ext cx="4739147" cy="3661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B255F-C171-D865-3902-72236EDA2DFE}"/>
              </a:ext>
            </a:extLst>
          </p:cNvPr>
          <p:cNvSpPr txBox="1"/>
          <p:nvPr/>
        </p:nvSpPr>
        <p:spPr>
          <a:xfrm>
            <a:off x="7546325" y="538294"/>
            <a:ext cx="3023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THẢO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26DFCA-F74E-F296-B27E-519CC3069D27}"/>
              </a:ext>
            </a:extLst>
          </p:cNvPr>
          <p:cNvSpPr/>
          <p:nvPr/>
        </p:nvSpPr>
        <p:spPr>
          <a:xfrm>
            <a:off x="996045" y="2259558"/>
            <a:ext cx="5692326" cy="2573420"/>
          </a:xfrm>
          <a:custGeom>
            <a:avLst/>
            <a:gdLst>
              <a:gd name="connsiteX0" fmla="*/ 0 w 5692326"/>
              <a:gd name="connsiteY0" fmla="*/ 428912 h 2573420"/>
              <a:gd name="connsiteX1" fmla="*/ 428912 w 5692326"/>
              <a:gd name="connsiteY1" fmla="*/ 0 h 2573420"/>
              <a:gd name="connsiteX2" fmla="*/ 5263414 w 5692326"/>
              <a:gd name="connsiteY2" fmla="*/ 0 h 2573420"/>
              <a:gd name="connsiteX3" fmla="*/ 5692326 w 5692326"/>
              <a:gd name="connsiteY3" fmla="*/ 428912 h 2573420"/>
              <a:gd name="connsiteX4" fmla="*/ 5692326 w 5692326"/>
              <a:gd name="connsiteY4" fmla="*/ 2144508 h 2573420"/>
              <a:gd name="connsiteX5" fmla="*/ 5263414 w 5692326"/>
              <a:gd name="connsiteY5" fmla="*/ 2573420 h 2573420"/>
              <a:gd name="connsiteX6" fmla="*/ 428912 w 5692326"/>
              <a:gd name="connsiteY6" fmla="*/ 2573420 h 2573420"/>
              <a:gd name="connsiteX7" fmla="*/ 0 w 5692326"/>
              <a:gd name="connsiteY7" fmla="*/ 2144508 h 2573420"/>
              <a:gd name="connsiteX8" fmla="*/ 0 w 5692326"/>
              <a:gd name="connsiteY8" fmla="*/ 428912 h 257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2326" h="2573420" fill="none" extrusionOk="0">
                <a:moveTo>
                  <a:pt x="0" y="428912"/>
                </a:moveTo>
                <a:cubicBezTo>
                  <a:pt x="4295" y="198842"/>
                  <a:pt x="192387" y="14680"/>
                  <a:pt x="428912" y="0"/>
                </a:cubicBezTo>
                <a:cubicBezTo>
                  <a:pt x="920422" y="-66450"/>
                  <a:pt x="3622555" y="-74445"/>
                  <a:pt x="5263414" y="0"/>
                </a:cubicBezTo>
                <a:cubicBezTo>
                  <a:pt x="5509955" y="37943"/>
                  <a:pt x="5653663" y="213818"/>
                  <a:pt x="5692326" y="428912"/>
                </a:cubicBezTo>
                <a:cubicBezTo>
                  <a:pt x="5729328" y="864470"/>
                  <a:pt x="5832297" y="1317810"/>
                  <a:pt x="5692326" y="2144508"/>
                </a:cubicBezTo>
                <a:cubicBezTo>
                  <a:pt x="5696217" y="2378627"/>
                  <a:pt x="5489993" y="2581322"/>
                  <a:pt x="5263414" y="2573420"/>
                </a:cubicBezTo>
                <a:cubicBezTo>
                  <a:pt x="4138219" y="2530763"/>
                  <a:pt x="2196867" y="2649562"/>
                  <a:pt x="428912" y="2573420"/>
                </a:cubicBezTo>
                <a:cubicBezTo>
                  <a:pt x="225159" y="2579486"/>
                  <a:pt x="-3293" y="2382855"/>
                  <a:pt x="0" y="2144508"/>
                </a:cubicBezTo>
                <a:cubicBezTo>
                  <a:pt x="112259" y="1749924"/>
                  <a:pt x="1877" y="979776"/>
                  <a:pt x="0" y="428912"/>
                </a:cubicBezTo>
                <a:close/>
              </a:path>
              <a:path w="5692326" h="2573420" stroke="0" extrusionOk="0">
                <a:moveTo>
                  <a:pt x="0" y="428912"/>
                </a:moveTo>
                <a:cubicBezTo>
                  <a:pt x="-40718" y="172935"/>
                  <a:pt x="207758" y="13252"/>
                  <a:pt x="428912" y="0"/>
                </a:cubicBezTo>
                <a:cubicBezTo>
                  <a:pt x="2226463" y="74948"/>
                  <a:pt x="4416605" y="-118175"/>
                  <a:pt x="5263414" y="0"/>
                </a:cubicBezTo>
                <a:cubicBezTo>
                  <a:pt x="5481645" y="-20238"/>
                  <a:pt x="5705785" y="181680"/>
                  <a:pt x="5692326" y="428912"/>
                </a:cubicBezTo>
                <a:cubicBezTo>
                  <a:pt x="5581094" y="1226157"/>
                  <a:pt x="5659870" y="1587873"/>
                  <a:pt x="5692326" y="2144508"/>
                </a:cubicBezTo>
                <a:cubicBezTo>
                  <a:pt x="5684737" y="2336945"/>
                  <a:pt x="5516847" y="2607530"/>
                  <a:pt x="5263414" y="2573420"/>
                </a:cubicBezTo>
                <a:cubicBezTo>
                  <a:pt x="3408380" y="2698887"/>
                  <a:pt x="1226068" y="2613478"/>
                  <a:pt x="428912" y="2573420"/>
                </a:cubicBezTo>
                <a:cubicBezTo>
                  <a:pt x="201316" y="2562173"/>
                  <a:pt x="-1912" y="2419354"/>
                  <a:pt x="0" y="2144508"/>
                </a:cubicBezTo>
                <a:cubicBezTo>
                  <a:pt x="-4531" y="1878819"/>
                  <a:pt x="-110344" y="930358"/>
                  <a:pt x="0" y="42891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2C6AA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060089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hững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trong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thư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gửi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xa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2">
            <a:extLst>
              <a:ext uri="{FF2B5EF4-FFF2-40B4-BE49-F238E27FC236}">
                <a16:creationId xmlns:a16="http://schemas.microsoft.com/office/drawing/2014/main" id="{C42CA887-1145-4C83-5A66-3A4A079442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72010" y="3604750"/>
            <a:ext cx="3723945" cy="3002431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B70F3379-EA79-C253-2BE4-9465FA4C2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801760" y="4011561"/>
            <a:ext cx="1335508" cy="119952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5A044A6-5528-C634-9EE8-8053D68B2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88371" y="0"/>
            <a:ext cx="4739147" cy="3661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8B255F-C171-D865-3902-72236EDA2DFE}"/>
              </a:ext>
            </a:extLst>
          </p:cNvPr>
          <p:cNvSpPr txBox="1"/>
          <p:nvPr/>
        </p:nvSpPr>
        <p:spPr>
          <a:xfrm>
            <a:off x="7703761" y="679050"/>
            <a:ext cx="2642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CÙNG</a:t>
            </a:r>
            <a:r>
              <a:rPr lang="en-US" sz="6600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CHIA </a:t>
            </a:r>
            <a:r>
              <a:rPr lang="en-US" sz="6600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SẺ</a:t>
            </a:r>
            <a:endParaRPr lang="en-US" sz="6600" dirty="0">
              <a:solidFill>
                <a:srgbClr val="FF00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363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1DEA6392-744B-4371-810D-B545630B75D5}"/>
              </a:ext>
            </a:extLst>
          </p:cNvPr>
          <p:cNvSpPr/>
          <p:nvPr/>
        </p:nvSpPr>
        <p:spPr>
          <a:xfrm>
            <a:off x="465994" y="621889"/>
            <a:ext cx="11440871" cy="59657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5A044A6-5528-C634-9EE8-8053D68B2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59743" y="2283862"/>
            <a:ext cx="4739147" cy="3661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B255F-C171-D865-3902-72236EDA2DFE}"/>
              </a:ext>
            </a:extLst>
          </p:cNvPr>
          <p:cNvSpPr txBox="1"/>
          <p:nvPr/>
        </p:nvSpPr>
        <p:spPr>
          <a:xfrm>
            <a:off x="8170521" y="2905751"/>
            <a:ext cx="2642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CÙNG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CHIA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SẺ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EED96E-4927-4CDA-9278-8FC24969FBF4}"/>
              </a:ext>
            </a:extLst>
          </p:cNvPr>
          <p:cNvSpPr/>
          <p:nvPr/>
        </p:nvSpPr>
        <p:spPr>
          <a:xfrm>
            <a:off x="908189" y="749708"/>
            <a:ext cx="6121876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hăm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khoẻ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EAD600-19BC-9B54-0A24-1F2A33EE3C15}"/>
              </a:ext>
            </a:extLst>
          </p:cNvPr>
          <p:cNvSpPr/>
          <p:nvPr/>
        </p:nvSpPr>
        <p:spPr>
          <a:xfrm>
            <a:off x="908189" y="1826662"/>
            <a:ext cx="6121876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3B45CD9B-4561-C505-4C9C-B8F7F6FAB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96478" y="1114989"/>
            <a:ext cx="830654" cy="66660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BA59A8-E88C-2C34-E9C2-DDE5E28022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13595" y="2209268"/>
            <a:ext cx="800521" cy="64241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064A0F-BB31-0A48-058A-4E5EFB06EDE4}"/>
              </a:ext>
            </a:extLst>
          </p:cNvPr>
          <p:cNvSpPr/>
          <p:nvPr/>
        </p:nvSpPr>
        <p:spPr>
          <a:xfrm>
            <a:off x="908189" y="2905751"/>
            <a:ext cx="6121876" cy="12111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ảm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nhau, mong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2C36AF8-4017-D588-7E9C-85DDB4C8D8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12493" y="3533411"/>
            <a:ext cx="801623" cy="64330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67A7055-1D52-872C-0143-B3E157E953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60714" y="3658202"/>
            <a:ext cx="4620711" cy="366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97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1DEA6392-744B-4371-810D-B545630B75D5}"/>
              </a:ext>
            </a:extLst>
          </p:cNvPr>
          <p:cNvSpPr/>
          <p:nvPr/>
        </p:nvSpPr>
        <p:spPr>
          <a:xfrm>
            <a:off x="328305" y="288066"/>
            <a:ext cx="11443608" cy="62818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D95B054D-604A-CCA1-A646-DDA9DC9C79C2}"/>
              </a:ext>
            </a:extLst>
          </p:cNvPr>
          <p:cNvCxnSpPr>
            <a:cxnSpLocks/>
          </p:cNvCxnSpPr>
          <p:nvPr/>
        </p:nvCxnSpPr>
        <p:spPr>
          <a:xfrm flipV="1">
            <a:off x="1185774" y="1731034"/>
            <a:ext cx="4289866" cy="1249478"/>
          </a:xfrm>
          <a:prstGeom prst="curvedConnector3">
            <a:avLst>
              <a:gd name="adj1" fmla="val -653"/>
            </a:avLst>
          </a:prstGeom>
          <a:ln w="200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CB159ABB-FF46-4168-9072-83CC79A34525}"/>
              </a:ext>
            </a:extLst>
          </p:cNvPr>
          <p:cNvCxnSpPr>
            <a:cxnSpLocks/>
          </p:cNvCxnSpPr>
          <p:nvPr/>
        </p:nvCxnSpPr>
        <p:spPr>
          <a:xfrm>
            <a:off x="1882460" y="3271623"/>
            <a:ext cx="4849468" cy="494760"/>
          </a:xfrm>
          <a:prstGeom prst="curvedConnector3">
            <a:avLst>
              <a:gd name="adj1" fmla="val 50000"/>
            </a:avLst>
          </a:prstGeom>
          <a:ln w="2190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AF905D16-D723-3280-294D-BB43C4996DB9}"/>
              </a:ext>
            </a:extLst>
          </p:cNvPr>
          <p:cNvCxnSpPr>
            <a:cxnSpLocks/>
          </p:cNvCxnSpPr>
          <p:nvPr/>
        </p:nvCxnSpPr>
        <p:spPr>
          <a:xfrm>
            <a:off x="1074883" y="3660155"/>
            <a:ext cx="5657045" cy="1803105"/>
          </a:xfrm>
          <a:prstGeom prst="curvedConnector3">
            <a:avLst>
              <a:gd name="adj1" fmla="val 5853"/>
            </a:avLst>
          </a:prstGeom>
          <a:ln w="1873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>
            <a:extLst>
              <a:ext uri="{FF2B5EF4-FFF2-40B4-BE49-F238E27FC236}">
                <a16:creationId xmlns:a16="http://schemas.microsoft.com/office/drawing/2014/main" id="{6AF615AE-CAAF-2190-DBDB-C7940487E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4564" y="2865352"/>
            <a:ext cx="1557642" cy="119796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7777A15-66EC-E279-C154-CAC0DD876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8305" y="2406365"/>
            <a:ext cx="1206204" cy="1642108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7F742E9C-3152-7F61-A2C6-5DCE693153F8}"/>
              </a:ext>
            </a:extLst>
          </p:cNvPr>
          <p:cNvSpPr/>
          <p:nvPr/>
        </p:nvSpPr>
        <p:spPr>
          <a:xfrm rot="21305003">
            <a:off x="1643343" y="1066392"/>
            <a:ext cx="2494891" cy="581113"/>
          </a:xfrm>
          <a:prstGeom prst="flowChartTerminator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C6AA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A2E3BAE4-A8F4-3D3E-E82F-60C19C0F91FF}"/>
              </a:ext>
            </a:extLst>
          </p:cNvPr>
          <p:cNvCxnSpPr>
            <a:cxnSpLocks/>
          </p:cNvCxnSpPr>
          <p:nvPr/>
        </p:nvCxnSpPr>
        <p:spPr>
          <a:xfrm flipV="1">
            <a:off x="5455879" y="944297"/>
            <a:ext cx="2123768" cy="786737"/>
          </a:xfrm>
          <a:prstGeom prst="curvedConnector3">
            <a:avLst>
              <a:gd name="adj1" fmla="val 4630"/>
            </a:avLst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E46AC5DD-1483-329A-3D17-42F0643B2DC6}"/>
              </a:ext>
            </a:extLst>
          </p:cNvPr>
          <p:cNvCxnSpPr>
            <a:cxnSpLocks/>
          </p:cNvCxnSpPr>
          <p:nvPr/>
        </p:nvCxnSpPr>
        <p:spPr>
          <a:xfrm>
            <a:off x="5475640" y="1731034"/>
            <a:ext cx="2002846" cy="12700"/>
          </a:xfrm>
          <a:prstGeom prst="curvedConnector3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32A779E4-9C9A-71D6-31C0-84678384B9CF}"/>
              </a:ext>
            </a:extLst>
          </p:cNvPr>
          <p:cNvCxnSpPr>
            <a:cxnSpLocks/>
          </p:cNvCxnSpPr>
          <p:nvPr/>
        </p:nvCxnSpPr>
        <p:spPr>
          <a:xfrm>
            <a:off x="5475640" y="1745359"/>
            <a:ext cx="2063307" cy="790962"/>
          </a:xfrm>
          <a:prstGeom prst="curvedConnector3">
            <a:avLst>
              <a:gd name="adj1" fmla="val 4100"/>
            </a:avLst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15">
            <a:extLst>
              <a:ext uri="{FF2B5EF4-FFF2-40B4-BE49-F238E27FC236}">
                <a16:creationId xmlns:a16="http://schemas.microsoft.com/office/drawing/2014/main" id="{6F820149-0FCF-B644-F9BD-C93BAD51E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25033" y="649854"/>
            <a:ext cx="990303" cy="761632"/>
          </a:xfrm>
          <a:prstGeom prst="rect">
            <a:avLst/>
          </a:prstGeom>
        </p:spPr>
      </p:pic>
      <p:pic>
        <p:nvPicPr>
          <p:cNvPr id="53" name="Picture 15">
            <a:extLst>
              <a:ext uri="{FF2B5EF4-FFF2-40B4-BE49-F238E27FC236}">
                <a16:creationId xmlns:a16="http://schemas.microsoft.com/office/drawing/2014/main" id="{A82F9F34-4E5E-34BF-98B5-35AA1DAFB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67238" y="1425811"/>
            <a:ext cx="990303" cy="761632"/>
          </a:xfrm>
          <a:prstGeom prst="rect">
            <a:avLst/>
          </a:prstGeom>
        </p:spPr>
      </p:pic>
      <p:pic>
        <p:nvPicPr>
          <p:cNvPr id="54" name="Picture 15">
            <a:extLst>
              <a:ext uri="{FF2B5EF4-FFF2-40B4-BE49-F238E27FC236}">
                <a16:creationId xmlns:a16="http://schemas.microsoft.com/office/drawing/2014/main" id="{CDB17ED3-EE86-C91D-A340-925A79315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56447" y="2227374"/>
            <a:ext cx="990303" cy="76163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BECB7E1-7AC9-AC3E-DCB0-A5507244ED2D}"/>
              </a:ext>
            </a:extLst>
          </p:cNvPr>
          <p:cNvSpPr txBox="1"/>
          <p:nvPr/>
        </p:nvSpPr>
        <p:spPr>
          <a:xfrm rot="21155992">
            <a:off x="5680217" y="519346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khỏe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C6AA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EC6277-48EB-0320-54FB-17FFE164D147}"/>
              </a:ext>
            </a:extLst>
          </p:cNvPr>
          <p:cNvSpPr txBox="1"/>
          <p:nvPr/>
        </p:nvSpPr>
        <p:spPr>
          <a:xfrm>
            <a:off x="5568086" y="1202425"/>
            <a:ext cx="1970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C6AA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E6230F-F7E7-6588-9060-F996D6238A61}"/>
              </a:ext>
            </a:extLst>
          </p:cNvPr>
          <p:cNvSpPr txBox="1"/>
          <p:nvPr/>
        </p:nvSpPr>
        <p:spPr>
          <a:xfrm>
            <a:off x="6548644" y="1938887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8" name="Flowchart: Terminator 57">
            <a:extLst>
              <a:ext uri="{FF2B5EF4-FFF2-40B4-BE49-F238E27FC236}">
                <a16:creationId xmlns:a16="http://schemas.microsoft.com/office/drawing/2014/main" id="{B62D57B7-9101-B8C9-ABB0-94F4A1FCBC7B}"/>
              </a:ext>
            </a:extLst>
          </p:cNvPr>
          <p:cNvSpPr/>
          <p:nvPr/>
        </p:nvSpPr>
        <p:spPr>
          <a:xfrm rot="213881">
            <a:off x="2610505" y="2632634"/>
            <a:ext cx="4756098" cy="656378"/>
          </a:xfrm>
          <a:prstGeom prst="flowChartTerminator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" name="Flowchart: Terminator 58">
            <a:extLst>
              <a:ext uri="{FF2B5EF4-FFF2-40B4-BE49-F238E27FC236}">
                <a16:creationId xmlns:a16="http://schemas.microsoft.com/office/drawing/2014/main" id="{D9241D8F-4922-6A7D-232B-6938FF3F5429}"/>
              </a:ext>
            </a:extLst>
          </p:cNvPr>
          <p:cNvSpPr/>
          <p:nvPr/>
        </p:nvSpPr>
        <p:spPr>
          <a:xfrm rot="225125">
            <a:off x="3923193" y="4663565"/>
            <a:ext cx="2494891" cy="581113"/>
          </a:xfrm>
          <a:prstGeom prst="flowChartTerminator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3D83153-3BBE-3127-06C1-37C64F8675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31928" y="2960823"/>
            <a:ext cx="4447414" cy="28656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9CB976-DF81-397D-E1B9-B93AF686402E}"/>
              </a:ext>
            </a:extLst>
          </p:cNvPr>
          <p:cNvSpPr txBox="1"/>
          <p:nvPr/>
        </p:nvSpPr>
        <p:spPr>
          <a:xfrm>
            <a:off x="7225033" y="3357630"/>
            <a:ext cx="32227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CÙNG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VIẾT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C9A54646-6A57-A4E5-8360-7510CFDB431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782019" y="3660155"/>
            <a:ext cx="2446319" cy="412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E3F67DAF-E5EB-4C63-B974-7520E8366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864" y="245134"/>
            <a:ext cx="11676271" cy="6367731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DB2A3B-698B-F5AA-F95D-9FFF15A23249}"/>
              </a:ext>
            </a:extLst>
          </p:cNvPr>
          <p:cNvSpPr txBox="1"/>
          <p:nvPr/>
        </p:nvSpPr>
        <p:spPr>
          <a:xfrm>
            <a:off x="3519729" y="2321003"/>
            <a:ext cx="712246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VẬN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DỤNG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2C6AA5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AA2CE51-E7B8-D160-30C6-5752896189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31897" y="1382919"/>
            <a:ext cx="4681765" cy="63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8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D:\2016设计\纪念册PPT\sd02.png">
            <a:extLst>
              <a:ext uri="{FF2B5EF4-FFF2-40B4-BE49-F238E27FC236}">
                <a16:creationId xmlns:a16="http://schemas.microsoft.com/office/drawing/2014/main" id="{B3A4CA78-1233-8BAD-F787-09D6FF98A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5651" r="23540" b="10368"/>
          <a:stretch>
            <a:fillRect/>
          </a:stretch>
        </p:blipFill>
        <p:spPr bwMode="auto">
          <a:xfrm rot="21247869">
            <a:off x="-193114" y="-192018"/>
            <a:ext cx="5155365" cy="772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D478F8E5-5A78-CE34-F5F9-BC58593F53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05594" y="2048212"/>
            <a:ext cx="7047310" cy="48097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764D502-5A65-4B9D-D8E1-746FD8B717B1}"/>
              </a:ext>
            </a:extLst>
          </p:cNvPr>
          <p:cNvSpPr txBox="1"/>
          <p:nvPr/>
        </p:nvSpPr>
        <p:spPr>
          <a:xfrm rot="21430134">
            <a:off x="1566885" y="991198"/>
            <a:ext cx="19303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THI </a:t>
            </a:r>
          </a:p>
          <a:p>
            <a:pPr algn="ctr"/>
            <a:r>
              <a:rPr lang="en-US" sz="7200" dirty="0" err="1">
                <a:solidFill>
                  <a:srgbClr val="C0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lang="en-US" sz="7200" dirty="0">
                <a:solidFill>
                  <a:srgbClr val="C0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algn="ctr"/>
            <a:r>
              <a:rPr lang="en-US" sz="7200" dirty="0" err="1">
                <a:solidFill>
                  <a:srgbClr val="C0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THƠ</a:t>
            </a:r>
            <a:endParaRPr lang="en-US" sz="7200" dirty="0">
              <a:solidFill>
                <a:srgbClr val="C000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61AE876-5C51-AEE9-D424-CD0BC0FA86F1}"/>
              </a:ext>
            </a:extLst>
          </p:cNvPr>
          <p:cNvSpPr/>
          <p:nvPr/>
        </p:nvSpPr>
        <p:spPr>
          <a:xfrm>
            <a:off x="4660491" y="215661"/>
            <a:ext cx="6892413" cy="145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Thi </a:t>
            </a:r>
            <a:r>
              <a:rPr lang="vi-VN" sz="3200" b="1" dirty="0" err="1">
                <a:solidFill>
                  <a:schemeClr val="tx1"/>
                </a:solidFill>
              </a:rPr>
              <a:t>đọc</a:t>
            </a:r>
            <a:r>
              <a:rPr lang="vi-VN" sz="3200" b="1" dirty="0">
                <a:solidFill>
                  <a:schemeClr val="tx1"/>
                </a:solidFill>
              </a:rPr>
              <a:t> thơ </a:t>
            </a:r>
            <a:r>
              <a:rPr lang="vi-VN" sz="3200" b="1" dirty="0" err="1">
                <a:solidFill>
                  <a:schemeClr val="tx1"/>
                </a:solidFill>
              </a:rPr>
              <a:t>về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tình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bạn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87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1">
            <a:extLst>
              <a:ext uri="{FF2B5EF4-FFF2-40B4-BE49-F238E27FC236}">
                <a16:creationId xmlns:a16="http://schemas.microsoft.com/office/drawing/2014/main" id="{889A3C20-859E-F564-8F78-FA7BFF8C8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46" y="115194"/>
            <a:ext cx="6644935" cy="362385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489417-93A1-8A84-3FBF-F225E1C93723}"/>
              </a:ext>
            </a:extLst>
          </p:cNvPr>
          <p:cNvSpPr txBox="1"/>
          <p:nvPr/>
        </p:nvSpPr>
        <p:spPr>
          <a:xfrm>
            <a:off x="1368455" y="721408"/>
            <a:ext cx="4581068" cy="2411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2C6AA5"/>
                </a:solidFill>
                <a:latin typeface="iCiel Crocante" panose="02000000000000000000" pitchFamily="50" charset="0"/>
              </a:rPr>
              <a:t>ĐỌC</a:t>
            </a:r>
            <a:r>
              <a:rPr lang="en-US" sz="5400" dirty="0">
                <a:solidFill>
                  <a:srgbClr val="2C6AA5"/>
                </a:solidFill>
                <a:latin typeface="iCiel Crocante" panose="02000000000000000000" pitchFamily="50" charset="0"/>
              </a:rPr>
              <a:t> </a:t>
            </a:r>
            <a:r>
              <a:rPr lang="en-US" sz="5400" dirty="0" err="1">
                <a:solidFill>
                  <a:srgbClr val="2C6AA5"/>
                </a:solidFill>
                <a:latin typeface="iCiel Crocante" panose="02000000000000000000" pitchFamily="50" charset="0"/>
              </a:rPr>
              <a:t>TRONG</a:t>
            </a:r>
            <a:r>
              <a:rPr lang="en-US" sz="5400" dirty="0">
                <a:solidFill>
                  <a:srgbClr val="2C6AA5"/>
                </a:solidFill>
                <a:latin typeface="iCiel Crocante" panose="02000000000000000000" pitchFamily="50" charset="0"/>
              </a:rPr>
              <a:t> NHÓM </a:t>
            </a:r>
            <a:r>
              <a:rPr lang="en-US" sz="5400" dirty="0" err="1">
                <a:solidFill>
                  <a:srgbClr val="2C6AA5"/>
                </a:solidFill>
                <a:latin typeface="iCiel Crocante" panose="02000000000000000000" pitchFamily="50" charset="0"/>
              </a:rPr>
              <a:t>NHỎ</a:t>
            </a:r>
            <a:endParaRPr lang="en-US" sz="5400" dirty="0">
              <a:solidFill>
                <a:srgbClr val="2C6AA5"/>
              </a:solidFill>
              <a:latin typeface="iCiel Crocante" panose="02000000000000000000" pitchFamily="50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478F8E5-5A78-CE34-F5F9-BC58593F53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05594" y="2048212"/>
            <a:ext cx="7047310" cy="480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5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2016设计\纪念册PPT\sd02.png">
            <a:extLst>
              <a:ext uri="{FF2B5EF4-FFF2-40B4-BE49-F238E27FC236}">
                <a16:creationId xmlns:a16="http://schemas.microsoft.com/office/drawing/2014/main" id="{99E794E7-77AF-705E-09CA-A714B8A88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5651" r="23540" b="10368"/>
          <a:stretch>
            <a:fillRect/>
          </a:stretch>
        </p:blipFill>
        <p:spPr bwMode="auto">
          <a:xfrm rot="21247869">
            <a:off x="7102420" y="-221515"/>
            <a:ext cx="5155365" cy="772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EFFF8-A7E8-D21E-0580-4577C4E5ED58}"/>
              </a:ext>
            </a:extLst>
          </p:cNvPr>
          <p:cNvSpPr txBox="1"/>
          <p:nvPr/>
        </p:nvSpPr>
        <p:spPr>
          <a:xfrm rot="21430134">
            <a:off x="8862419" y="961701"/>
            <a:ext cx="19303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THI </a:t>
            </a:r>
          </a:p>
          <a:p>
            <a:pPr algn="ctr"/>
            <a:r>
              <a:rPr lang="en-US" sz="7200" dirty="0" err="1">
                <a:solidFill>
                  <a:srgbClr val="C0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lang="en-US" sz="7200" dirty="0">
                <a:solidFill>
                  <a:srgbClr val="C0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algn="ctr"/>
            <a:r>
              <a:rPr lang="en-US" sz="7200" dirty="0" err="1">
                <a:solidFill>
                  <a:srgbClr val="C0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THƠ</a:t>
            </a:r>
            <a:endParaRPr lang="en-US" sz="7200" dirty="0">
              <a:solidFill>
                <a:srgbClr val="C000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EC68AF0-5314-07B9-F786-BE432042C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1236" y="312857"/>
            <a:ext cx="5998014" cy="3411370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9D12A845-416B-1954-B307-180576D265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5326" y="3130842"/>
            <a:ext cx="1994082" cy="3816424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8C1747DD-7BF3-483E-72C8-DC10A66AB7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65487" y="3250513"/>
            <a:ext cx="1780603" cy="36967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1CE374-89EC-9C92-C04E-26C50F26FF9C}"/>
              </a:ext>
            </a:extLst>
          </p:cNvPr>
          <p:cNvSpPr txBox="1"/>
          <p:nvPr/>
        </p:nvSpPr>
        <p:spPr>
          <a:xfrm rot="21430134">
            <a:off x="1592927" y="705557"/>
            <a:ext cx="47930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CHIA </a:t>
            </a:r>
            <a:r>
              <a:rPr lang="en-US" sz="7200" dirty="0" err="1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SẺ</a:t>
            </a:r>
            <a:r>
              <a:rPr lang="en-US" sz="7200" dirty="0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dirty="0" err="1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TRƯỚC</a:t>
            </a:r>
            <a:r>
              <a:rPr lang="en-US" sz="7200" dirty="0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dirty="0" err="1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LỚP</a:t>
            </a:r>
            <a:endParaRPr lang="en-US" sz="7200" dirty="0">
              <a:solidFill>
                <a:srgbClr val="2C6AA5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9995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DEC68AF0-5314-07B9-F786-BE432042C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835" y="194870"/>
            <a:ext cx="7964609" cy="36200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1CE374-89EC-9C92-C04E-26C50F26FF9C}"/>
              </a:ext>
            </a:extLst>
          </p:cNvPr>
          <p:cNvSpPr txBox="1"/>
          <p:nvPr/>
        </p:nvSpPr>
        <p:spPr>
          <a:xfrm rot="21430134">
            <a:off x="1228635" y="850732"/>
            <a:ext cx="5611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Bình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chọn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nhóm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hay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nhất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C6AA5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D0D15F7-6A33-4E4C-3BE1-791CE405E4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852829" y="2638557"/>
            <a:ext cx="6182336" cy="42194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8833-C17B-23A1-9D69-4C4D0F593A41}"/>
              </a:ext>
            </a:extLst>
          </p:cNvPr>
          <p:cNvSpPr/>
          <p:nvPr/>
        </p:nvSpPr>
        <p:spPr>
          <a:xfrm>
            <a:off x="712936" y="4333599"/>
            <a:ext cx="3868895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NHÓM……</a:t>
            </a:r>
          </a:p>
        </p:txBody>
      </p:sp>
    </p:spTree>
    <p:extLst>
      <p:ext uri="{BB962C8B-B14F-4D97-AF65-F5344CB8AC3E}">
        <p14:creationId xmlns:p14="http://schemas.microsoft.com/office/powerpoint/2010/main" val="767698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6676940C-6E9D-E59E-515E-CE0AA9BC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5" cy="6858000"/>
          </a:xfrm>
          <a:prstGeom prst="rect">
            <a:avLst/>
          </a:prstGeom>
        </p:spPr>
      </p:pic>
      <p:pic>
        <p:nvPicPr>
          <p:cNvPr id="5" name="Hình ảnh 12" descr="Ảnh có chứa văn bản, màn hình&#10;&#10;Mô tả được tạo tự động">
            <a:extLst>
              <a:ext uri="{FF2B5EF4-FFF2-40B4-BE49-F238E27FC236}">
                <a16:creationId xmlns:a16="http://schemas.microsoft.com/office/drawing/2014/main" id="{5A232F24-831E-8257-793B-F06CE26F8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731" y="993057"/>
            <a:ext cx="5446841" cy="1030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06A458-6503-1886-951A-2A016E3E67A4}"/>
              </a:ext>
            </a:extLst>
          </p:cNvPr>
          <p:cNvSpPr txBox="1"/>
          <p:nvPr/>
        </p:nvSpPr>
        <p:spPr>
          <a:xfrm>
            <a:off x="3236848" y="2249581"/>
            <a:ext cx="5718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XIN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CHÀO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HẸN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GẶP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LẠI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627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球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7127"/>
            <a:ext cx="12632339" cy="7075035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-1507662" y="4727747"/>
            <a:ext cx="1216115" cy="1216109"/>
          </a:xfrm>
          <a:prstGeom prst="ellipse">
            <a:avLst/>
          </a:prstGeom>
          <a:blipFill dpi="0" rotWithShape="1">
            <a:blip r:embed="rId4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-899605" y="4596907"/>
            <a:ext cx="495205" cy="495205"/>
          </a:xfrm>
          <a:prstGeom prst="ellipse">
            <a:avLst/>
          </a:prstGeom>
          <a:blipFill dpi="0" rotWithShape="1">
            <a:blip r:embed="rId4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-1522621" y="4903304"/>
            <a:ext cx="521213" cy="521213"/>
          </a:xfrm>
          <a:prstGeom prst="ellipse">
            <a:avLst/>
          </a:prstGeom>
          <a:blipFill dpi="0" rotWithShape="1">
            <a:blip r:embed="rId4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-990266" y="5622931"/>
            <a:ext cx="343779" cy="343779"/>
          </a:xfrm>
          <a:prstGeom prst="ellipse">
            <a:avLst/>
          </a:prstGeom>
          <a:blipFill dpi="0" rotWithShape="1">
            <a:blip r:embed="rId4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-2731676" y="6740525"/>
            <a:ext cx="500800" cy="500800"/>
          </a:xfrm>
          <a:prstGeom prst="ellipse">
            <a:avLst/>
          </a:prstGeom>
          <a:blipFill dpi="0" rotWithShape="1">
            <a:blip r:embed="rId4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-1101618" y="6867908"/>
            <a:ext cx="818355" cy="818355"/>
          </a:xfrm>
          <a:prstGeom prst="ellipse">
            <a:avLst/>
          </a:prstGeom>
          <a:blipFill dpi="0" rotWithShape="1">
            <a:blip r:embed="rId4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pic>
        <p:nvPicPr>
          <p:cNvPr id="2053" name="Picture 5" descr="D:\2016设计\纪念册PPT\sd0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5651" r="23540" b="10368"/>
          <a:stretch>
            <a:fillRect/>
          </a:stretch>
        </p:blipFill>
        <p:spPr bwMode="auto">
          <a:xfrm>
            <a:off x="-38100" y="2247900"/>
            <a:ext cx="3198707" cy="479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1">
            <a:extLst>
              <a:ext uri="{FF2B5EF4-FFF2-40B4-BE49-F238E27FC236}">
                <a16:creationId xmlns:a16="http://schemas.microsoft.com/office/drawing/2014/main" id="{60917978-22EB-99C5-B9C9-460F26CCF5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38430" y="4702965"/>
            <a:ext cx="7104515" cy="2155035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D6E086DA-3253-EAAA-CE40-0EF8741050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96859" y="0"/>
            <a:ext cx="3020619" cy="1967178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F74238A6-1216-594F-6CD3-4396F70E5E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37911" y="2072420"/>
            <a:ext cx="437333" cy="350960"/>
          </a:xfrm>
          <a:prstGeom prst="rect">
            <a:avLst/>
          </a:prstGeom>
        </p:spPr>
      </p:pic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8A0192CE-2A78-D8AF-EC58-DDAE271DB4D0}"/>
              </a:ext>
            </a:extLst>
          </p:cNvPr>
          <p:cNvSpPr txBox="1"/>
          <p:nvPr/>
        </p:nvSpPr>
        <p:spPr>
          <a:xfrm>
            <a:off x="3342477" y="152971"/>
            <a:ext cx="5239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800" kern="0" dirty="0" err="1">
                <a:solidFill>
                  <a:srgbClr val="002060"/>
                </a:solidFill>
                <a:latin typeface="#9Slide05 Phobia" panose="02000506000000020003" pitchFamily="2" charset="0"/>
                <a:cs typeface="Arial"/>
                <a:sym typeface="Arial"/>
              </a:rPr>
              <a:t>Thứ</a:t>
            </a:r>
            <a:r>
              <a:rPr lang="vi-VN" sz="4800" kern="0" dirty="0">
                <a:solidFill>
                  <a:srgbClr val="002060"/>
                </a:solidFill>
                <a:latin typeface="#9Slide05 Phobia" panose="02000506000000020003" pitchFamily="2" charset="0"/>
                <a:cs typeface="Arial"/>
                <a:sym typeface="Arial"/>
              </a:rPr>
              <a:t> … </a:t>
            </a:r>
            <a:r>
              <a:rPr lang="vi-VN" sz="4800" kern="0" dirty="0" err="1">
                <a:solidFill>
                  <a:srgbClr val="002060"/>
                </a:solidFill>
                <a:latin typeface="#9Slide05 Phobia" panose="02000506000000020003" pitchFamily="2" charset="0"/>
                <a:cs typeface="Arial"/>
                <a:sym typeface="Arial"/>
              </a:rPr>
              <a:t>ngày</a:t>
            </a:r>
            <a:r>
              <a:rPr lang="vi-VN" sz="4800" kern="0" dirty="0">
                <a:solidFill>
                  <a:srgbClr val="002060"/>
                </a:solidFill>
                <a:latin typeface="#9Slide05 Phobia" panose="02000506000000020003" pitchFamily="2" charset="0"/>
                <a:cs typeface="Arial"/>
                <a:sym typeface="Arial"/>
              </a:rPr>
              <a:t> … </a:t>
            </a:r>
            <a:r>
              <a:rPr lang="vi-VN" sz="4800" kern="0" dirty="0" err="1">
                <a:solidFill>
                  <a:srgbClr val="002060"/>
                </a:solidFill>
                <a:latin typeface="#9Slide05 Phobia" panose="02000506000000020003" pitchFamily="2" charset="0"/>
                <a:cs typeface="Arial"/>
                <a:sym typeface="Arial"/>
              </a:rPr>
              <a:t>tháng</a:t>
            </a:r>
            <a:r>
              <a:rPr lang="vi-VN" sz="4800" kern="0" dirty="0">
                <a:solidFill>
                  <a:srgbClr val="002060"/>
                </a:solidFill>
                <a:latin typeface="#9Slide05 Phobia" panose="02000506000000020003" pitchFamily="2" charset="0"/>
                <a:cs typeface="Arial"/>
                <a:sym typeface="Arial"/>
              </a:rPr>
              <a:t> … năm …</a:t>
            </a:r>
            <a:endParaRPr lang="en-US" sz="4800" kern="0" dirty="0">
              <a:solidFill>
                <a:srgbClr val="002060"/>
              </a:solidFill>
              <a:latin typeface="#9Slide05 Phobia" panose="02000506000000020003" pitchFamily="2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EAD90D-2C1C-AF31-3793-8A7E6F59675E}"/>
              </a:ext>
            </a:extLst>
          </p:cNvPr>
          <p:cNvSpPr txBox="1"/>
          <p:nvPr/>
        </p:nvSpPr>
        <p:spPr>
          <a:xfrm>
            <a:off x="4584764" y="913874"/>
            <a:ext cx="34628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161925">
                  <a:solidFill>
                    <a:schemeClr val="bg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lang="en-US" sz="6000" dirty="0" err="1">
                <a:ln w="161925">
                  <a:solidFill>
                    <a:schemeClr val="bg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I</a:t>
            </a:r>
            <a:r>
              <a:rPr lang="en-US" sz="6000" dirty="0" err="1">
                <a:ln w="161925">
                  <a:solidFill>
                    <a:schemeClr val="bg1"/>
                  </a:solidFill>
                </a:ln>
                <a:solidFill>
                  <a:schemeClr val="bg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Ế</a:t>
            </a:r>
            <a:r>
              <a:rPr lang="en-US" sz="6000" dirty="0" err="1">
                <a:ln w="161925">
                  <a:solidFill>
                    <a:schemeClr val="bg1"/>
                  </a:solidFill>
                </a:ln>
                <a:solidFill>
                  <a:srgbClr val="F49F76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6000" dirty="0" err="1">
                <a:ln w="161925">
                  <a:solidFill>
                    <a:schemeClr val="bg1"/>
                  </a:solidFill>
                </a:ln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</a:t>
            </a:r>
            <a:r>
              <a:rPr lang="en-US" sz="6000" dirty="0">
                <a:ln w="161925">
                  <a:solidFill>
                    <a:schemeClr val="bg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 w="161925">
                  <a:solidFill>
                    <a:schemeClr val="bg1"/>
                  </a:solidFill>
                </a:ln>
                <a:solidFill>
                  <a:srgbClr val="FFC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</a:t>
            </a:r>
            <a:r>
              <a:rPr lang="en-US" sz="6000" dirty="0" err="1">
                <a:ln w="161925">
                  <a:solidFill>
                    <a:schemeClr val="bg1"/>
                  </a:solidFill>
                </a:ln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I</a:t>
            </a:r>
            <a:r>
              <a:rPr lang="en-US" sz="6000" dirty="0" err="1">
                <a:ln w="161925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lang="en-US" sz="6000" dirty="0" err="1">
                <a:ln w="161925">
                  <a:solidFill>
                    <a:schemeClr val="bg1"/>
                  </a:solidFill>
                </a:ln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endParaRPr lang="en-US" sz="6000" dirty="0">
              <a:ln w="161925">
                <a:solidFill>
                  <a:schemeClr val="bg1"/>
                </a:solidFill>
              </a:ln>
              <a:solidFill>
                <a:srgbClr val="00B05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0AE59-63EF-7AF4-748D-3F4516E12198}"/>
              </a:ext>
            </a:extLst>
          </p:cNvPr>
          <p:cNvSpPr txBox="1"/>
          <p:nvPr/>
        </p:nvSpPr>
        <p:spPr>
          <a:xfrm>
            <a:off x="4569310" y="903365"/>
            <a:ext cx="34628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I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Ế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rgbClr val="F49F76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I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endParaRPr lang="en-US" sz="6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022A57-E291-6789-6225-9092EB629AC0}"/>
              </a:ext>
            </a:extLst>
          </p:cNvPr>
          <p:cNvSpPr txBox="1"/>
          <p:nvPr/>
        </p:nvSpPr>
        <p:spPr>
          <a:xfrm>
            <a:off x="2776523" y="1789584"/>
            <a:ext cx="67465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C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H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890D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Ủ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Đ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Ề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: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F49F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V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2C6AA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Ò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890D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N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36C5C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G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T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A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Y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DF5BC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B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43D2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Ạ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N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B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4194D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È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rgbClr val="4194D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A99BE-792F-D54D-DDBD-39E23CFB714A}"/>
              </a:ext>
            </a:extLst>
          </p:cNvPr>
          <p:cNvSpPr txBox="1"/>
          <p:nvPr/>
        </p:nvSpPr>
        <p:spPr>
          <a:xfrm>
            <a:off x="4446808" y="2499393"/>
            <a:ext cx="3555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2 –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ACFE17-80F4-47E4-E9D1-F4A28225C7DC}"/>
              </a:ext>
            </a:extLst>
          </p:cNvPr>
          <p:cNvSpPr txBox="1"/>
          <p:nvPr/>
        </p:nvSpPr>
        <p:spPr>
          <a:xfrm>
            <a:off x="995653" y="3127908"/>
            <a:ext cx="10692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lang="vi-VN" sz="4800" dirty="0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sáng</a:t>
            </a:r>
            <a:r>
              <a:rPr lang="vi-VN" sz="4800" dirty="0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tạo</a:t>
            </a:r>
            <a:r>
              <a:rPr lang="vi-VN" sz="4800" dirty="0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: </a:t>
            </a:r>
            <a:r>
              <a:rPr lang="vi-VN" sz="4800" dirty="0" err="1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lang="vi-VN" sz="4800" dirty="0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tập</a:t>
            </a:r>
            <a:r>
              <a:rPr lang="vi-VN" sz="4800" dirty="0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lang="vi-VN" sz="4800" dirty="0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thư cho </a:t>
            </a:r>
            <a:r>
              <a:rPr lang="vi-VN" sz="4800" dirty="0" err="1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bạn</a:t>
            </a:r>
            <a:r>
              <a:rPr lang="vi-VN" sz="4800" dirty="0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 w="187325">
                  <a:solidFill>
                    <a:schemeClr val="bg1"/>
                  </a:solidFill>
                </a:ln>
                <a:solidFill>
                  <a:srgbClr val="36C5C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bè</a:t>
            </a:r>
            <a:endParaRPr lang="en-US" sz="4800" dirty="0">
              <a:ln w="187325">
                <a:solidFill>
                  <a:schemeClr val="bg1"/>
                </a:solidFill>
              </a:ln>
              <a:solidFill>
                <a:srgbClr val="36C5CD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A105A4-1F3F-C3E1-FF07-F34048A153D6}"/>
              </a:ext>
            </a:extLst>
          </p:cNvPr>
          <p:cNvSpPr txBox="1"/>
          <p:nvPr/>
        </p:nvSpPr>
        <p:spPr>
          <a:xfrm>
            <a:off x="969991" y="3139390"/>
            <a:ext cx="10692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sáng</a:t>
            </a:r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tạo</a:t>
            </a:r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: </a:t>
            </a:r>
            <a:r>
              <a:rPr lang="vi-V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tập</a:t>
            </a:r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thư cho </a:t>
            </a:r>
            <a:r>
              <a:rPr lang="vi-V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bạn</a:t>
            </a:r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bè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6" grpId="0"/>
      <p:bldP spid="17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374" y="78660"/>
            <a:ext cx="11676271" cy="7045484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3C749E-3751-24D9-454C-1467A7FB7DDF}"/>
              </a:ext>
            </a:extLst>
          </p:cNvPr>
          <p:cNvSpPr txBox="1"/>
          <p:nvPr/>
        </p:nvSpPr>
        <p:spPr>
          <a:xfrm>
            <a:off x="3078558" y="1928318"/>
            <a:ext cx="63081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err="1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lang="en-US" sz="13800" dirty="0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3800" dirty="0" err="1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SỨC</a:t>
            </a:r>
            <a:endParaRPr lang="en-US" sz="13800" dirty="0">
              <a:solidFill>
                <a:srgbClr val="2C6AA5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D3FEE90-160F-5523-3FFF-A1E63DD9E3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86695" y="3036314"/>
            <a:ext cx="2563714" cy="3821686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88FEE359-CC3E-E14C-E746-2CBF9C25AE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76228"/>
            <a:ext cx="3434591" cy="428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E2D6D90-F818-289B-936D-86DE01885B8E}"/>
              </a:ext>
            </a:extLst>
          </p:cNvPr>
          <p:cNvGrpSpPr/>
          <p:nvPr/>
        </p:nvGrpSpPr>
        <p:grpSpPr>
          <a:xfrm>
            <a:off x="464331" y="429943"/>
            <a:ext cx="11263337" cy="5998114"/>
            <a:chOff x="464331" y="429943"/>
            <a:chExt cx="11263337" cy="5998114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E7BB7448-496F-7A3A-FB7D-86B5F49398EA}"/>
                </a:ext>
              </a:extLst>
            </p:cNvPr>
            <p:cNvSpPr txBox="1"/>
            <p:nvPr/>
          </p:nvSpPr>
          <p:spPr>
            <a:xfrm>
              <a:off x="5481637" y="3167390"/>
              <a:ext cx="12287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14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4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1DEA6392-744B-4371-810D-B545630B75D5}"/>
                </a:ext>
              </a:extLst>
            </p:cNvPr>
            <p:cNvSpPr/>
            <p:nvPr/>
          </p:nvSpPr>
          <p:spPr>
            <a:xfrm>
              <a:off x="464331" y="429943"/>
              <a:ext cx="11263337" cy="59981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83E9B0-2062-8C00-E5D8-1F9CA9AFEA37}"/>
              </a:ext>
            </a:extLst>
          </p:cNvPr>
          <p:cNvSpPr/>
          <p:nvPr/>
        </p:nvSpPr>
        <p:spPr>
          <a:xfrm>
            <a:off x="1469921" y="324462"/>
            <a:ext cx="9827344" cy="1130711"/>
          </a:xfrm>
          <a:custGeom>
            <a:avLst/>
            <a:gdLst>
              <a:gd name="connsiteX0" fmla="*/ 0 w 9827344"/>
              <a:gd name="connsiteY0" fmla="*/ 188456 h 1130711"/>
              <a:gd name="connsiteX1" fmla="*/ 188456 w 9827344"/>
              <a:gd name="connsiteY1" fmla="*/ 0 h 1130711"/>
              <a:gd name="connsiteX2" fmla="*/ 9638888 w 9827344"/>
              <a:gd name="connsiteY2" fmla="*/ 0 h 1130711"/>
              <a:gd name="connsiteX3" fmla="*/ 9827344 w 9827344"/>
              <a:gd name="connsiteY3" fmla="*/ 188456 h 1130711"/>
              <a:gd name="connsiteX4" fmla="*/ 9827344 w 9827344"/>
              <a:gd name="connsiteY4" fmla="*/ 942255 h 1130711"/>
              <a:gd name="connsiteX5" fmla="*/ 9638888 w 9827344"/>
              <a:gd name="connsiteY5" fmla="*/ 1130711 h 1130711"/>
              <a:gd name="connsiteX6" fmla="*/ 188456 w 9827344"/>
              <a:gd name="connsiteY6" fmla="*/ 1130711 h 1130711"/>
              <a:gd name="connsiteX7" fmla="*/ 0 w 9827344"/>
              <a:gd name="connsiteY7" fmla="*/ 942255 h 1130711"/>
              <a:gd name="connsiteX8" fmla="*/ 0 w 9827344"/>
              <a:gd name="connsiteY8" fmla="*/ 188456 h 113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130711" fill="none" extrusionOk="0">
                <a:moveTo>
                  <a:pt x="0" y="188456"/>
                </a:moveTo>
                <a:cubicBezTo>
                  <a:pt x="-1391" y="74731"/>
                  <a:pt x="92751" y="6110"/>
                  <a:pt x="188456" y="0"/>
                </a:cubicBezTo>
                <a:cubicBezTo>
                  <a:pt x="2291368" y="125183"/>
                  <a:pt x="5656554" y="116654"/>
                  <a:pt x="9638888" y="0"/>
                </a:cubicBezTo>
                <a:cubicBezTo>
                  <a:pt x="9744773" y="413"/>
                  <a:pt x="9838442" y="77453"/>
                  <a:pt x="9827344" y="188456"/>
                </a:cubicBezTo>
                <a:cubicBezTo>
                  <a:pt x="9872738" y="522110"/>
                  <a:pt x="9800967" y="792177"/>
                  <a:pt x="9827344" y="942255"/>
                </a:cubicBezTo>
                <a:cubicBezTo>
                  <a:pt x="9822378" y="1050338"/>
                  <a:pt x="9749459" y="1125111"/>
                  <a:pt x="9638888" y="1130711"/>
                </a:cubicBezTo>
                <a:cubicBezTo>
                  <a:pt x="7961292" y="1015853"/>
                  <a:pt x="3673598" y="978634"/>
                  <a:pt x="188456" y="1130711"/>
                </a:cubicBezTo>
                <a:cubicBezTo>
                  <a:pt x="81562" y="1150242"/>
                  <a:pt x="3208" y="1055271"/>
                  <a:pt x="0" y="942255"/>
                </a:cubicBezTo>
                <a:cubicBezTo>
                  <a:pt x="4311" y="794684"/>
                  <a:pt x="52956" y="284449"/>
                  <a:pt x="0" y="188456"/>
                </a:cubicBezTo>
                <a:close/>
              </a:path>
              <a:path w="9827344" h="1130711" stroke="0" extrusionOk="0">
                <a:moveTo>
                  <a:pt x="0" y="188456"/>
                </a:moveTo>
                <a:cubicBezTo>
                  <a:pt x="-5549" y="74790"/>
                  <a:pt x="81024" y="-14571"/>
                  <a:pt x="188456" y="0"/>
                </a:cubicBezTo>
                <a:cubicBezTo>
                  <a:pt x="2803047" y="113521"/>
                  <a:pt x="8399379" y="20216"/>
                  <a:pt x="9638888" y="0"/>
                </a:cubicBezTo>
                <a:cubicBezTo>
                  <a:pt x="9745824" y="12583"/>
                  <a:pt x="9834987" y="100167"/>
                  <a:pt x="9827344" y="188456"/>
                </a:cubicBezTo>
                <a:cubicBezTo>
                  <a:pt x="9846700" y="466428"/>
                  <a:pt x="9768458" y="734432"/>
                  <a:pt x="9827344" y="942255"/>
                </a:cubicBezTo>
                <a:cubicBezTo>
                  <a:pt x="9827742" y="1044187"/>
                  <a:pt x="9758682" y="1136337"/>
                  <a:pt x="9638888" y="1130711"/>
                </a:cubicBezTo>
                <a:cubicBezTo>
                  <a:pt x="8644979" y="1172732"/>
                  <a:pt x="2614593" y="1114521"/>
                  <a:pt x="188456" y="1130711"/>
                </a:cubicBezTo>
                <a:cubicBezTo>
                  <a:pt x="75981" y="1127391"/>
                  <a:pt x="-123" y="1045027"/>
                  <a:pt x="0" y="942255"/>
                </a:cubicBezTo>
                <a:cubicBezTo>
                  <a:pt x="58935" y="622034"/>
                  <a:pt x="41495" y="372240"/>
                  <a:pt x="0" y="18845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2C6AA5"/>
            </a:solidFill>
            <a:extLst>
              <a:ext uri="{C807C97D-BFC1-408E-A445-0C87EB9F89A2}">
                <ask:lineSketchStyleProps xmlns:ask="http://schemas.microsoft.com/office/drawing/2018/sketchyshapes" sd="329795406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Thư thăm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cho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thư 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Hình ảnh 11">
            <a:extLst>
              <a:ext uri="{FF2B5EF4-FFF2-40B4-BE49-F238E27FC236}">
                <a16:creationId xmlns:a16="http://schemas.microsoft.com/office/drawing/2014/main" id="{1A8479A4-E516-9028-91F0-A480314D3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1" y="196644"/>
            <a:ext cx="1827613" cy="1720645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5F23A20A-28E8-BA1E-AF4B-DEBFCEF5CE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5410" y="2445652"/>
            <a:ext cx="2305453" cy="4412348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35B9AEDD-B70B-6102-C0A8-FE427498A9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42441" r="8879" b="23427"/>
          <a:stretch/>
        </p:blipFill>
        <p:spPr>
          <a:xfrm>
            <a:off x="2769784" y="1582991"/>
            <a:ext cx="5638944" cy="4601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4A4016-20B4-BEB4-EAA8-7110ACCF8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563" y="2027602"/>
            <a:ext cx="3353091" cy="2310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22E65-CD8A-8698-13B1-265DA03C21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8701" y="2060792"/>
            <a:ext cx="321896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81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1DEA6392-744B-4371-810D-B545630B75D5}"/>
              </a:ext>
            </a:extLst>
          </p:cNvPr>
          <p:cNvSpPr/>
          <p:nvPr/>
        </p:nvSpPr>
        <p:spPr>
          <a:xfrm>
            <a:off x="245807" y="429942"/>
            <a:ext cx="11670890" cy="62314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83E9B0-2062-8C00-E5D8-1F9CA9AFEA37}"/>
              </a:ext>
            </a:extLst>
          </p:cNvPr>
          <p:cNvSpPr/>
          <p:nvPr/>
        </p:nvSpPr>
        <p:spPr>
          <a:xfrm>
            <a:off x="1469921" y="324462"/>
            <a:ext cx="9827344" cy="1130711"/>
          </a:xfrm>
          <a:custGeom>
            <a:avLst/>
            <a:gdLst>
              <a:gd name="connsiteX0" fmla="*/ 0 w 9827344"/>
              <a:gd name="connsiteY0" fmla="*/ 188456 h 1130711"/>
              <a:gd name="connsiteX1" fmla="*/ 188456 w 9827344"/>
              <a:gd name="connsiteY1" fmla="*/ 0 h 1130711"/>
              <a:gd name="connsiteX2" fmla="*/ 9638888 w 9827344"/>
              <a:gd name="connsiteY2" fmla="*/ 0 h 1130711"/>
              <a:gd name="connsiteX3" fmla="*/ 9827344 w 9827344"/>
              <a:gd name="connsiteY3" fmla="*/ 188456 h 1130711"/>
              <a:gd name="connsiteX4" fmla="*/ 9827344 w 9827344"/>
              <a:gd name="connsiteY4" fmla="*/ 942255 h 1130711"/>
              <a:gd name="connsiteX5" fmla="*/ 9638888 w 9827344"/>
              <a:gd name="connsiteY5" fmla="*/ 1130711 h 1130711"/>
              <a:gd name="connsiteX6" fmla="*/ 188456 w 9827344"/>
              <a:gd name="connsiteY6" fmla="*/ 1130711 h 1130711"/>
              <a:gd name="connsiteX7" fmla="*/ 0 w 9827344"/>
              <a:gd name="connsiteY7" fmla="*/ 942255 h 1130711"/>
              <a:gd name="connsiteX8" fmla="*/ 0 w 9827344"/>
              <a:gd name="connsiteY8" fmla="*/ 188456 h 113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130711" fill="none" extrusionOk="0">
                <a:moveTo>
                  <a:pt x="0" y="188456"/>
                </a:moveTo>
                <a:cubicBezTo>
                  <a:pt x="-1391" y="74731"/>
                  <a:pt x="92751" y="6110"/>
                  <a:pt x="188456" y="0"/>
                </a:cubicBezTo>
                <a:cubicBezTo>
                  <a:pt x="2291368" y="125183"/>
                  <a:pt x="5656554" y="116654"/>
                  <a:pt x="9638888" y="0"/>
                </a:cubicBezTo>
                <a:cubicBezTo>
                  <a:pt x="9744773" y="413"/>
                  <a:pt x="9838442" y="77453"/>
                  <a:pt x="9827344" y="188456"/>
                </a:cubicBezTo>
                <a:cubicBezTo>
                  <a:pt x="9872738" y="522110"/>
                  <a:pt x="9800967" y="792177"/>
                  <a:pt x="9827344" y="942255"/>
                </a:cubicBezTo>
                <a:cubicBezTo>
                  <a:pt x="9822378" y="1050338"/>
                  <a:pt x="9749459" y="1125111"/>
                  <a:pt x="9638888" y="1130711"/>
                </a:cubicBezTo>
                <a:cubicBezTo>
                  <a:pt x="7961292" y="1015853"/>
                  <a:pt x="3673598" y="978634"/>
                  <a:pt x="188456" y="1130711"/>
                </a:cubicBezTo>
                <a:cubicBezTo>
                  <a:pt x="81562" y="1150242"/>
                  <a:pt x="3208" y="1055271"/>
                  <a:pt x="0" y="942255"/>
                </a:cubicBezTo>
                <a:cubicBezTo>
                  <a:pt x="4311" y="794684"/>
                  <a:pt x="52956" y="284449"/>
                  <a:pt x="0" y="188456"/>
                </a:cubicBezTo>
                <a:close/>
              </a:path>
              <a:path w="9827344" h="1130711" stroke="0" extrusionOk="0">
                <a:moveTo>
                  <a:pt x="0" y="188456"/>
                </a:moveTo>
                <a:cubicBezTo>
                  <a:pt x="-5549" y="74790"/>
                  <a:pt x="81024" y="-14571"/>
                  <a:pt x="188456" y="0"/>
                </a:cubicBezTo>
                <a:cubicBezTo>
                  <a:pt x="2803047" y="113521"/>
                  <a:pt x="8399379" y="20216"/>
                  <a:pt x="9638888" y="0"/>
                </a:cubicBezTo>
                <a:cubicBezTo>
                  <a:pt x="9745824" y="12583"/>
                  <a:pt x="9834987" y="100167"/>
                  <a:pt x="9827344" y="188456"/>
                </a:cubicBezTo>
                <a:cubicBezTo>
                  <a:pt x="9846700" y="466428"/>
                  <a:pt x="9768458" y="734432"/>
                  <a:pt x="9827344" y="942255"/>
                </a:cubicBezTo>
                <a:cubicBezTo>
                  <a:pt x="9827742" y="1044187"/>
                  <a:pt x="9758682" y="1136337"/>
                  <a:pt x="9638888" y="1130711"/>
                </a:cubicBezTo>
                <a:cubicBezTo>
                  <a:pt x="8644979" y="1172732"/>
                  <a:pt x="2614593" y="1114521"/>
                  <a:pt x="188456" y="1130711"/>
                </a:cubicBezTo>
                <a:cubicBezTo>
                  <a:pt x="75981" y="1127391"/>
                  <a:pt x="-123" y="1045027"/>
                  <a:pt x="0" y="942255"/>
                </a:cubicBezTo>
                <a:cubicBezTo>
                  <a:pt x="58935" y="622034"/>
                  <a:pt x="41495" y="372240"/>
                  <a:pt x="0" y="18845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2C6AA5"/>
            </a:solidFill>
            <a:extLst>
              <a:ext uri="{C807C97D-BFC1-408E-A445-0C87EB9F89A2}">
                <ask:lineSketchStyleProps xmlns:ask="http://schemas.microsoft.com/office/drawing/2018/sketchyshapes" sd="329795406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Thư thăm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cho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thư 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Hình ảnh 11">
            <a:extLst>
              <a:ext uri="{FF2B5EF4-FFF2-40B4-BE49-F238E27FC236}">
                <a16:creationId xmlns:a16="http://schemas.microsoft.com/office/drawing/2014/main" id="{1A8479A4-E516-9028-91F0-A480314D3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1" y="196644"/>
            <a:ext cx="1827613" cy="1720645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A262A840-F405-CE23-1380-E42C41B2A9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216763" y="2796564"/>
            <a:ext cx="1927490" cy="40614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768ABF8-2D12-B23D-CDFC-651FAD23634F}"/>
              </a:ext>
            </a:extLst>
          </p:cNvPr>
          <p:cNvSpPr/>
          <p:nvPr/>
        </p:nvSpPr>
        <p:spPr>
          <a:xfrm>
            <a:off x="7860806" y="1593474"/>
            <a:ext cx="3120341" cy="1720645"/>
          </a:xfrm>
          <a:prstGeom prst="wedgeRoundRectCallout">
            <a:avLst>
              <a:gd name="adj1" fmla="val 46929"/>
              <a:gd name="adj2" fmla="val 70969"/>
              <a:gd name="adj3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thẻ</a:t>
            </a:r>
            <a:r>
              <a:rPr lang="en-US" sz="3600" dirty="0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phù</a:t>
            </a:r>
            <a:r>
              <a:rPr lang="en-US" sz="3600" dirty="0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thẻ</a:t>
            </a:r>
            <a:r>
              <a:rPr lang="en-US" sz="3600" dirty="0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VN Da Lat" panose="03060902030302020204" pitchFamily="66" charset="0"/>
                <a:cs typeface="Calibri" panose="020F0502020204030204" pitchFamily="34" charset="0"/>
              </a:rPr>
              <a:t>hồng</a:t>
            </a:r>
            <a:endParaRPr lang="en-US" sz="3600" dirty="0">
              <a:solidFill>
                <a:schemeClr val="tx1"/>
              </a:solidFill>
              <a:latin typeface="UVN Da Lat" panose="0306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3156FDD-F25C-D0CC-B0C2-D1B96057B3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3461661" y="1506554"/>
            <a:ext cx="4275617" cy="73980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6CE8BDBB-8BE1-CDE6-3F87-68A2E64FE53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C9D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>
            <a:off x="361716" y="1917289"/>
            <a:ext cx="2941923" cy="772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0C35A9-09C2-B048-0730-059B1316E7F4}"/>
              </a:ext>
            </a:extLst>
          </p:cNvPr>
          <p:cNvSpPr txBox="1"/>
          <p:nvPr/>
        </p:nvSpPr>
        <p:spPr>
          <a:xfrm>
            <a:off x="656234" y="2041876"/>
            <a:ext cx="2564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B0C260-B0A4-4953-3631-0E27650EE92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C9D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>
            <a:off x="361715" y="3545648"/>
            <a:ext cx="3030414" cy="7723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E7C747-4D10-3BE1-C7B4-8C30C8A69D09}"/>
              </a:ext>
            </a:extLst>
          </p:cNvPr>
          <p:cNvSpPr txBox="1"/>
          <p:nvPr/>
        </p:nvSpPr>
        <p:spPr>
          <a:xfrm>
            <a:off x="871998" y="3707456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658280-A179-9AF6-5493-2B2149206A6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C9D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>
            <a:off x="245807" y="5289533"/>
            <a:ext cx="3146322" cy="7723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917925-BFE6-6DC4-96C3-029A1015557F}"/>
              </a:ext>
            </a:extLst>
          </p:cNvPr>
          <p:cNvSpPr txBox="1"/>
          <p:nvPr/>
        </p:nvSpPr>
        <p:spPr>
          <a:xfrm>
            <a:off x="488315" y="5340927"/>
            <a:ext cx="2661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656344-2601-9711-747F-9D2D34EF967E}"/>
              </a:ext>
            </a:extLst>
          </p:cNvPr>
          <p:cNvSpPr txBox="1"/>
          <p:nvPr/>
        </p:nvSpPr>
        <p:spPr>
          <a:xfrm>
            <a:off x="3864076" y="1642492"/>
            <a:ext cx="360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428ABB33-DBE3-C94F-0D93-3C81326E314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3404884" y="2272059"/>
            <a:ext cx="4275617" cy="7398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966C58-4463-F4EA-D409-DD5FD074DE3E}"/>
              </a:ext>
            </a:extLst>
          </p:cNvPr>
          <p:cNvSpPr txBox="1"/>
          <p:nvPr/>
        </p:nvSpPr>
        <p:spPr>
          <a:xfrm>
            <a:off x="4827537" y="2432098"/>
            <a:ext cx="164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xưng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70ECCCD4-F220-2F06-F93C-F8B5482525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3392129" y="3012952"/>
            <a:ext cx="4275617" cy="7398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98CF8B-335E-51F8-2129-92463CEEABBB}"/>
              </a:ext>
            </a:extLst>
          </p:cNvPr>
          <p:cNvSpPr txBox="1"/>
          <p:nvPr/>
        </p:nvSpPr>
        <p:spPr>
          <a:xfrm>
            <a:off x="4755182" y="3191860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A813D07A-CE7A-9CFB-06E8-4BC2AB2B413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3314348" y="3798484"/>
            <a:ext cx="5662673" cy="7398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6BA324-5530-BF10-6615-B6D61ABA6166}"/>
              </a:ext>
            </a:extLst>
          </p:cNvPr>
          <p:cNvSpPr txBox="1"/>
          <p:nvPr/>
        </p:nvSpPr>
        <p:spPr>
          <a:xfrm>
            <a:off x="3716763" y="3934422"/>
            <a:ext cx="5043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F715A32B-8515-9753-E74E-9A3DDF35955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3279581" y="4536246"/>
            <a:ext cx="5662673" cy="7398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7F9B55-132A-DCF6-4736-D5442E116F8C}"/>
              </a:ext>
            </a:extLst>
          </p:cNvPr>
          <p:cNvSpPr txBox="1"/>
          <p:nvPr/>
        </p:nvSpPr>
        <p:spPr>
          <a:xfrm>
            <a:off x="3840020" y="4672184"/>
            <a:ext cx="488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63018AE8-55C2-C476-6FB6-A41371CD1D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3292649" y="5289533"/>
            <a:ext cx="5662673" cy="7398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AF4D63-7E6A-EE01-583B-01891EDB4A11}"/>
              </a:ext>
            </a:extLst>
          </p:cNvPr>
          <p:cNvSpPr txBox="1"/>
          <p:nvPr/>
        </p:nvSpPr>
        <p:spPr>
          <a:xfrm>
            <a:off x="5430963" y="5435160"/>
            <a:ext cx="488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A909FD1C-1EA2-4006-39F7-D3A63F71DF0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3156324" y="6032058"/>
            <a:ext cx="5662673" cy="7398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F31F31-BAA8-2B4A-353B-29544ADB8F00}"/>
              </a:ext>
            </a:extLst>
          </p:cNvPr>
          <p:cNvSpPr txBox="1"/>
          <p:nvPr/>
        </p:nvSpPr>
        <p:spPr>
          <a:xfrm>
            <a:off x="5103927" y="6167561"/>
            <a:ext cx="4885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kí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FA7EE553-DBD8-C320-C65C-8A1EA78232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59916" y="4532025"/>
            <a:ext cx="2252253" cy="202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98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  <p:bldP spid="14" grpId="0"/>
      <p:bldP spid="15" grpId="0"/>
      <p:bldP spid="17" grpId="0"/>
      <p:bldP spid="19" grpId="0"/>
      <p:bldP spid="21" grpId="0"/>
      <p:bldP spid="24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1DEA6392-744B-4371-810D-B545630B75D5}"/>
              </a:ext>
            </a:extLst>
          </p:cNvPr>
          <p:cNvSpPr/>
          <p:nvPr/>
        </p:nvSpPr>
        <p:spPr>
          <a:xfrm>
            <a:off x="324465" y="429942"/>
            <a:ext cx="11602064" cy="62314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F3A6212-3F85-C951-2ACF-A4C131012FFC}"/>
              </a:ext>
            </a:extLst>
          </p:cNvPr>
          <p:cNvSpPr/>
          <p:nvPr/>
        </p:nvSpPr>
        <p:spPr>
          <a:xfrm>
            <a:off x="1469921" y="324462"/>
            <a:ext cx="9827344" cy="1130711"/>
          </a:xfrm>
          <a:custGeom>
            <a:avLst/>
            <a:gdLst>
              <a:gd name="connsiteX0" fmla="*/ 0 w 9827344"/>
              <a:gd name="connsiteY0" fmla="*/ 188456 h 1130711"/>
              <a:gd name="connsiteX1" fmla="*/ 188456 w 9827344"/>
              <a:gd name="connsiteY1" fmla="*/ 0 h 1130711"/>
              <a:gd name="connsiteX2" fmla="*/ 9638888 w 9827344"/>
              <a:gd name="connsiteY2" fmla="*/ 0 h 1130711"/>
              <a:gd name="connsiteX3" fmla="*/ 9827344 w 9827344"/>
              <a:gd name="connsiteY3" fmla="*/ 188456 h 1130711"/>
              <a:gd name="connsiteX4" fmla="*/ 9827344 w 9827344"/>
              <a:gd name="connsiteY4" fmla="*/ 942255 h 1130711"/>
              <a:gd name="connsiteX5" fmla="*/ 9638888 w 9827344"/>
              <a:gd name="connsiteY5" fmla="*/ 1130711 h 1130711"/>
              <a:gd name="connsiteX6" fmla="*/ 188456 w 9827344"/>
              <a:gd name="connsiteY6" fmla="*/ 1130711 h 1130711"/>
              <a:gd name="connsiteX7" fmla="*/ 0 w 9827344"/>
              <a:gd name="connsiteY7" fmla="*/ 942255 h 1130711"/>
              <a:gd name="connsiteX8" fmla="*/ 0 w 9827344"/>
              <a:gd name="connsiteY8" fmla="*/ 188456 h 113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130711" fill="none" extrusionOk="0">
                <a:moveTo>
                  <a:pt x="0" y="188456"/>
                </a:moveTo>
                <a:cubicBezTo>
                  <a:pt x="-1391" y="74731"/>
                  <a:pt x="92751" y="6110"/>
                  <a:pt x="188456" y="0"/>
                </a:cubicBezTo>
                <a:cubicBezTo>
                  <a:pt x="2291368" y="125183"/>
                  <a:pt x="5656554" y="116654"/>
                  <a:pt x="9638888" y="0"/>
                </a:cubicBezTo>
                <a:cubicBezTo>
                  <a:pt x="9744773" y="413"/>
                  <a:pt x="9838442" y="77453"/>
                  <a:pt x="9827344" y="188456"/>
                </a:cubicBezTo>
                <a:cubicBezTo>
                  <a:pt x="9872738" y="522110"/>
                  <a:pt x="9800967" y="792177"/>
                  <a:pt x="9827344" y="942255"/>
                </a:cubicBezTo>
                <a:cubicBezTo>
                  <a:pt x="9822378" y="1050338"/>
                  <a:pt x="9749459" y="1125111"/>
                  <a:pt x="9638888" y="1130711"/>
                </a:cubicBezTo>
                <a:cubicBezTo>
                  <a:pt x="7961292" y="1015853"/>
                  <a:pt x="3673598" y="978634"/>
                  <a:pt x="188456" y="1130711"/>
                </a:cubicBezTo>
                <a:cubicBezTo>
                  <a:pt x="81562" y="1150242"/>
                  <a:pt x="3208" y="1055271"/>
                  <a:pt x="0" y="942255"/>
                </a:cubicBezTo>
                <a:cubicBezTo>
                  <a:pt x="4311" y="794684"/>
                  <a:pt x="52956" y="284449"/>
                  <a:pt x="0" y="188456"/>
                </a:cubicBezTo>
                <a:close/>
              </a:path>
              <a:path w="9827344" h="1130711" stroke="0" extrusionOk="0">
                <a:moveTo>
                  <a:pt x="0" y="188456"/>
                </a:moveTo>
                <a:cubicBezTo>
                  <a:pt x="-5549" y="74790"/>
                  <a:pt x="81024" y="-14571"/>
                  <a:pt x="188456" y="0"/>
                </a:cubicBezTo>
                <a:cubicBezTo>
                  <a:pt x="2803047" y="113521"/>
                  <a:pt x="8399379" y="20216"/>
                  <a:pt x="9638888" y="0"/>
                </a:cubicBezTo>
                <a:cubicBezTo>
                  <a:pt x="9745824" y="12583"/>
                  <a:pt x="9834987" y="100167"/>
                  <a:pt x="9827344" y="188456"/>
                </a:cubicBezTo>
                <a:cubicBezTo>
                  <a:pt x="9846700" y="466428"/>
                  <a:pt x="9768458" y="734432"/>
                  <a:pt x="9827344" y="942255"/>
                </a:cubicBezTo>
                <a:cubicBezTo>
                  <a:pt x="9827742" y="1044187"/>
                  <a:pt x="9758682" y="1136337"/>
                  <a:pt x="9638888" y="1130711"/>
                </a:cubicBezTo>
                <a:cubicBezTo>
                  <a:pt x="8644979" y="1172732"/>
                  <a:pt x="2614593" y="1114521"/>
                  <a:pt x="188456" y="1130711"/>
                </a:cubicBezTo>
                <a:cubicBezTo>
                  <a:pt x="75981" y="1127391"/>
                  <a:pt x="-123" y="1045027"/>
                  <a:pt x="0" y="942255"/>
                </a:cubicBezTo>
                <a:cubicBezTo>
                  <a:pt x="58935" y="622034"/>
                  <a:pt x="41495" y="372240"/>
                  <a:pt x="0" y="18845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2C6AA5"/>
            </a:solidFill>
            <a:extLst>
              <a:ext uri="{C807C97D-BFC1-408E-A445-0C87EB9F89A2}">
                <ask:lineSketchStyleProps xmlns:ask="http://schemas.microsoft.com/office/drawing/2018/sketchyshapes" sd="329795406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Thư thăm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cho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thư 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C6AA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Hình ảnh 11">
            <a:extLst>
              <a:ext uri="{FF2B5EF4-FFF2-40B4-BE49-F238E27FC236}">
                <a16:creationId xmlns:a16="http://schemas.microsoft.com/office/drawing/2014/main" id="{FE4B0976-E4C1-8605-657B-4D0DB8B37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1" y="196644"/>
            <a:ext cx="1827613" cy="1720645"/>
          </a:xfrm>
          <a:prstGeom prst="rect">
            <a:avLst/>
          </a:prstGeom>
        </p:spPr>
      </p:pic>
      <p:pic>
        <p:nvPicPr>
          <p:cNvPr id="27" name="Hình ảnh 1175" descr="Ảnh có chứa văn bản, đồ họa véc-tơ, đồ chơi&#10;&#10;Mô tả được tạo tự động">
            <a:extLst>
              <a:ext uri="{FF2B5EF4-FFF2-40B4-BE49-F238E27FC236}">
                <a16:creationId xmlns:a16="http://schemas.microsoft.com/office/drawing/2014/main" id="{EF95FAD0-D7C1-BB96-00A9-938F07042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4018" y="900374"/>
            <a:ext cx="4257369" cy="4111712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290312-C8F6-79E1-5533-D456F7766A7C}"/>
              </a:ext>
            </a:extLst>
          </p:cNvPr>
          <p:cNvSpPr/>
          <p:nvPr/>
        </p:nvSpPr>
        <p:spPr>
          <a:xfrm>
            <a:off x="324464" y="3135914"/>
            <a:ext cx="2231922" cy="963561"/>
          </a:xfrm>
          <a:prstGeom prst="roundRect">
            <a:avLst/>
          </a:prstGeom>
          <a:solidFill>
            <a:srgbClr val="FFC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37711F-4D31-2333-F85D-304D55BAD63F}"/>
              </a:ext>
            </a:extLst>
          </p:cNvPr>
          <p:cNvSpPr txBox="1"/>
          <p:nvPr/>
        </p:nvSpPr>
        <p:spPr>
          <a:xfrm>
            <a:off x="324466" y="4208669"/>
            <a:ext cx="3097160" cy="954107"/>
          </a:xfrm>
          <a:custGeom>
            <a:avLst/>
            <a:gdLst>
              <a:gd name="connsiteX0" fmla="*/ 0 w 3097160"/>
              <a:gd name="connsiteY0" fmla="*/ 0 h 954107"/>
              <a:gd name="connsiteX1" fmla="*/ 681375 w 3097160"/>
              <a:gd name="connsiteY1" fmla="*/ 0 h 954107"/>
              <a:gd name="connsiteX2" fmla="*/ 1269836 w 3097160"/>
              <a:gd name="connsiteY2" fmla="*/ 0 h 954107"/>
              <a:gd name="connsiteX3" fmla="*/ 1796353 w 3097160"/>
              <a:gd name="connsiteY3" fmla="*/ 0 h 954107"/>
              <a:gd name="connsiteX4" fmla="*/ 2446756 w 3097160"/>
              <a:gd name="connsiteY4" fmla="*/ 0 h 954107"/>
              <a:gd name="connsiteX5" fmla="*/ 3097160 w 3097160"/>
              <a:gd name="connsiteY5" fmla="*/ 0 h 954107"/>
              <a:gd name="connsiteX6" fmla="*/ 3097160 w 3097160"/>
              <a:gd name="connsiteY6" fmla="*/ 467512 h 954107"/>
              <a:gd name="connsiteX7" fmla="*/ 3097160 w 3097160"/>
              <a:gd name="connsiteY7" fmla="*/ 954107 h 954107"/>
              <a:gd name="connsiteX8" fmla="*/ 2415785 w 3097160"/>
              <a:gd name="connsiteY8" fmla="*/ 954107 h 954107"/>
              <a:gd name="connsiteX9" fmla="*/ 1734410 w 3097160"/>
              <a:gd name="connsiteY9" fmla="*/ 954107 h 954107"/>
              <a:gd name="connsiteX10" fmla="*/ 1207892 w 3097160"/>
              <a:gd name="connsiteY10" fmla="*/ 954107 h 954107"/>
              <a:gd name="connsiteX11" fmla="*/ 588460 w 3097160"/>
              <a:gd name="connsiteY11" fmla="*/ 954107 h 954107"/>
              <a:gd name="connsiteX12" fmla="*/ 0 w 3097160"/>
              <a:gd name="connsiteY12" fmla="*/ 954107 h 954107"/>
              <a:gd name="connsiteX13" fmla="*/ 0 w 3097160"/>
              <a:gd name="connsiteY13" fmla="*/ 477054 h 954107"/>
              <a:gd name="connsiteX14" fmla="*/ 0 w 3097160"/>
              <a:gd name="connsiteY1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97160" h="954107" fill="none" extrusionOk="0">
                <a:moveTo>
                  <a:pt x="0" y="0"/>
                </a:moveTo>
                <a:cubicBezTo>
                  <a:pt x="138417" y="1995"/>
                  <a:pt x="395127" y="-16164"/>
                  <a:pt x="681375" y="0"/>
                </a:cubicBezTo>
                <a:cubicBezTo>
                  <a:pt x="967623" y="16164"/>
                  <a:pt x="1017076" y="-10259"/>
                  <a:pt x="1269836" y="0"/>
                </a:cubicBezTo>
                <a:cubicBezTo>
                  <a:pt x="1522596" y="10259"/>
                  <a:pt x="1604238" y="-19228"/>
                  <a:pt x="1796353" y="0"/>
                </a:cubicBezTo>
                <a:cubicBezTo>
                  <a:pt x="1988468" y="19228"/>
                  <a:pt x="2184332" y="6554"/>
                  <a:pt x="2446756" y="0"/>
                </a:cubicBezTo>
                <a:cubicBezTo>
                  <a:pt x="2709180" y="-6554"/>
                  <a:pt x="2829447" y="-30541"/>
                  <a:pt x="3097160" y="0"/>
                </a:cubicBezTo>
                <a:cubicBezTo>
                  <a:pt x="3087697" y="124125"/>
                  <a:pt x="3092721" y="312670"/>
                  <a:pt x="3097160" y="467512"/>
                </a:cubicBezTo>
                <a:cubicBezTo>
                  <a:pt x="3101599" y="622354"/>
                  <a:pt x="3076441" y="787922"/>
                  <a:pt x="3097160" y="954107"/>
                </a:cubicBezTo>
                <a:cubicBezTo>
                  <a:pt x="2820969" y="968942"/>
                  <a:pt x="2668639" y="929242"/>
                  <a:pt x="2415785" y="954107"/>
                </a:cubicBezTo>
                <a:cubicBezTo>
                  <a:pt x="2162932" y="978972"/>
                  <a:pt x="2045157" y="984322"/>
                  <a:pt x="1734410" y="954107"/>
                </a:cubicBezTo>
                <a:cubicBezTo>
                  <a:pt x="1423664" y="923892"/>
                  <a:pt x="1331453" y="970699"/>
                  <a:pt x="1207892" y="954107"/>
                </a:cubicBezTo>
                <a:cubicBezTo>
                  <a:pt x="1084331" y="937515"/>
                  <a:pt x="887632" y="948369"/>
                  <a:pt x="588460" y="954107"/>
                </a:cubicBezTo>
                <a:cubicBezTo>
                  <a:pt x="289288" y="959845"/>
                  <a:pt x="171299" y="976993"/>
                  <a:pt x="0" y="954107"/>
                </a:cubicBezTo>
                <a:cubicBezTo>
                  <a:pt x="-2747" y="792539"/>
                  <a:pt x="-11920" y="704997"/>
                  <a:pt x="0" y="477054"/>
                </a:cubicBezTo>
                <a:cubicBezTo>
                  <a:pt x="11920" y="249111"/>
                  <a:pt x="11118" y="167561"/>
                  <a:pt x="0" y="0"/>
                </a:cubicBezTo>
                <a:close/>
              </a:path>
              <a:path w="3097160" h="954107" stroke="0" extrusionOk="0">
                <a:moveTo>
                  <a:pt x="0" y="0"/>
                </a:moveTo>
                <a:cubicBezTo>
                  <a:pt x="138067" y="32754"/>
                  <a:pt x="474280" y="580"/>
                  <a:pt x="681375" y="0"/>
                </a:cubicBezTo>
                <a:cubicBezTo>
                  <a:pt x="888470" y="-580"/>
                  <a:pt x="1171117" y="3103"/>
                  <a:pt x="1300807" y="0"/>
                </a:cubicBezTo>
                <a:cubicBezTo>
                  <a:pt x="1430497" y="-3103"/>
                  <a:pt x="1831912" y="-29435"/>
                  <a:pt x="1982182" y="0"/>
                </a:cubicBezTo>
                <a:cubicBezTo>
                  <a:pt x="2132453" y="29435"/>
                  <a:pt x="2792182" y="-30356"/>
                  <a:pt x="3097160" y="0"/>
                </a:cubicBezTo>
                <a:cubicBezTo>
                  <a:pt x="3113549" y="196174"/>
                  <a:pt x="3093240" y="277626"/>
                  <a:pt x="3097160" y="486595"/>
                </a:cubicBezTo>
                <a:cubicBezTo>
                  <a:pt x="3101080" y="695565"/>
                  <a:pt x="3085888" y="805253"/>
                  <a:pt x="3097160" y="954107"/>
                </a:cubicBezTo>
                <a:cubicBezTo>
                  <a:pt x="2933444" y="938391"/>
                  <a:pt x="2730311" y="942762"/>
                  <a:pt x="2508700" y="954107"/>
                </a:cubicBezTo>
                <a:cubicBezTo>
                  <a:pt x="2287089" y="965452"/>
                  <a:pt x="2194860" y="935575"/>
                  <a:pt x="1889268" y="954107"/>
                </a:cubicBezTo>
                <a:cubicBezTo>
                  <a:pt x="1583676" y="972639"/>
                  <a:pt x="1433862" y="928530"/>
                  <a:pt x="1207892" y="954107"/>
                </a:cubicBezTo>
                <a:cubicBezTo>
                  <a:pt x="981922" y="979684"/>
                  <a:pt x="851099" y="976104"/>
                  <a:pt x="681375" y="954107"/>
                </a:cubicBezTo>
                <a:cubicBezTo>
                  <a:pt x="511651" y="932110"/>
                  <a:pt x="295894" y="980974"/>
                  <a:pt x="0" y="954107"/>
                </a:cubicBezTo>
                <a:cubicBezTo>
                  <a:pt x="22048" y="842591"/>
                  <a:pt x="9795" y="579159"/>
                  <a:pt x="0" y="457971"/>
                </a:cubicBezTo>
                <a:cubicBezTo>
                  <a:pt x="-9795" y="336783"/>
                  <a:pt x="-22726" y="21728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808076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9D6637-9B3D-59ED-05B4-6C8E6DF5C275}"/>
              </a:ext>
            </a:extLst>
          </p:cNvPr>
          <p:cNvSpPr txBox="1"/>
          <p:nvPr/>
        </p:nvSpPr>
        <p:spPr>
          <a:xfrm>
            <a:off x="324464" y="5195114"/>
            <a:ext cx="2130838" cy="523220"/>
          </a:xfrm>
          <a:custGeom>
            <a:avLst/>
            <a:gdLst>
              <a:gd name="connsiteX0" fmla="*/ 0 w 2130838"/>
              <a:gd name="connsiteY0" fmla="*/ 0 h 523220"/>
              <a:gd name="connsiteX1" fmla="*/ 554018 w 2130838"/>
              <a:gd name="connsiteY1" fmla="*/ 0 h 523220"/>
              <a:gd name="connsiteX2" fmla="*/ 1022802 w 2130838"/>
              <a:gd name="connsiteY2" fmla="*/ 0 h 523220"/>
              <a:gd name="connsiteX3" fmla="*/ 1491587 w 2130838"/>
              <a:gd name="connsiteY3" fmla="*/ 0 h 523220"/>
              <a:gd name="connsiteX4" fmla="*/ 2130838 w 2130838"/>
              <a:gd name="connsiteY4" fmla="*/ 0 h 523220"/>
              <a:gd name="connsiteX5" fmla="*/ 2130838 w 2130838"/>
              <a:gd name="connsiteY5" fmla="*/ 523220 h 523220"/>
              <a:gd name="connsiteX6" fmla="*/ 1555512 w 2130838"/>
              <a:gd name="connsiteY6" fmla="*/ 523220 h 523220"/>
              <a:gd name="connsiteX7" fmla="*/ 1022802 w 2130838"/>
              <a:gd name="connsiteY7" fmla="*/ 523220 h 523220"/>
              <a:gd name="connsiteX8" fmla="*/ 490093 w 2130838"/>
              <a:gd name="connsiteY8" fmla="*/ 523220 h 523220"/>
              <a:gd name="connsiteX9" fmla="*/ 0 w 2130838"/>
              <a:gd name="connsiteY9" fmla="*/ 523220 h 523220"/>
              <a:gd name="connsiteX10" fmla="*/ 0 w 2130838"/>
              <a:gd name="connsiteY1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0838" h="523220" fill="none" extrusionOk="0">
                <a:moveTo>
                  <a:pt x="0" y="0"/>
                </a:moveTo>
                <a:cubicBezTo>
                  <a:pt x="113869" y="-13616"/>
                  <a:pt x="403802" y="-4853"/>
                  <a:pt x="554018" y="0"/>
                </a:cubicBezTo>
                <a:cubicBezTo>
                  <a:pt x="704234" y="4853"/>
                  <a:pt x="820414" y="-10020"/>
                  <a:pt x="1022802" y="0"/>
                </a:cubicBezTo>
                <a:cubicBezTo>
                  <a:pt x="1225190" y="10020"/>
                  <a:pt x="1342352" y="16764"/>
                  <a:pt x="1491587" y="0"/>
                </a:cubicBezTo>
                <a:cubicBezTo>
                  <a:pt x="1640822" y="-16764"/>
                  <a:pt x="1812383" y="23781"/>
                  <a:pt x="2130838" y="0"/>
                </a:cubicBezTo>
                <a:cubicBezTo>
                  <a:pt x="2154104" y="175544"/>
                  <a:pt x="2111708" y="403452"/>
                  <a:pt x="2130838" y="523220"/>
                </a:cubicBezTo>
                <a:cubicBezTo>
                  <a:pt x="1855612" y="512165"/>
                  <a:pt x="1793519" y="518866"/>
                  <a:pt x="1555512" y="523220"/>
                </a:cubicBezTo>
                <a:cubicBezTo>
                  <a:pt x="1317505" y="527574"/>
                  <a:pt x="1212698" y="537577"/>
                  <a:pt x="1022802" y="523220"/>
                </a:cubicBezTo>
                <a:cubicBezTo>
                  <a:pt x="832906" y="508864"/>
                  <a:pt x="700470" y="496659"/>
                  <a:pt x="490093" y="523220"/>
                </a:cubicBezTo>
                <a:cubicBezTo>
                  <a:pt x="279716" y="549781"/>
                  <a:pt x="190390" y="505343"/>
                  <a:pt x="0" y="523220"/>
                </a:cubicBezTo>
                <a:cubicBezTo>
                  <a:pt x="2509" y="289019"/>
                  <a:pt x="9329" y="238035"/>
                  <a:pt x="0" y="0"/>
                </a:cubicBezTo>
                <a:close/>
              </a:path>
              <a:path w="2130838" h="523220" stroke="0" extrusionOk="0">
                <a:moveTo>
                  <a:pt x="0" y="0"/>
                </a:moveTo>
                <a:cubicBezTo>
                  <a:pt x="106950" y="11263"/>
                  <a:pt x="364195" y="-6030"/>
                  <a:pt x="490093" y="0"/>
                </a:cubicBezTo>
                <a:cubicBezTo>
                  <a:pt x="615991" y="6030"/>
                  <a:pt x="785589" y="-15188"/>
                  <a:pt x="1022802" y="0"/>
                </a:cubicBezTo>
                <a:cubicBezTo>
                  <a:pt x="1260015" y="15188"/>
                  <a:pt x="1353858" y="2100"/>
                  <a:pt x="1491587" y="0"/>
                </a:cubicBezTo>
                <a:cubicBezTo>
                  <a:pt x="1629317" y="-2100"/>
                  <a:pt x="1860152" y="25638"/>
                  <a:pt x="2130838" y="0"/>
                </a:cubicBezTo>
                <a:cubicBezTo>
                  <a:pt x="2117783" y="129568"/>
                  <a:pt x="2125089" y="284704"/>
                  <a:pt x="2130838" y="523220"/>
                </a:cubicBezTo>
                <a:cubicBezTo>
                  <a:pt x="1951915" y="527937"/>
                  <a:pt x="1734602" y="506115"/>
                  <a:pt x="1598129" y="523220"/>
                </a:cubicBezTo>
                <a:cubicBezTo>
                  <a:pt x="1461656" y="540325"/>
                  <a:pt x="1306297" y="517145"/>
                  <a:pt x="1108036" y="523220"/>
                </a:cubicBezTo>
                <a:cubicBezTo>
                  <a:pt x="909775" y="529295"/>
                  <a:pt x="654086" y="526461"/>
                  <a:pt x="532710" y="523220"/>
                </a:cubicBezTo>
                <a:cubicBezTo>
                  <a:pt x="411334" y="519979"/>
                  <a:pt x="214478" y="530902"/>
                  <a:pt x="0" y="523220"/>
                </a:cubicBezTo>
                <a:cubicBezTo>
                  <a:pt x="-10918" y="341251"/>
                  <a:pt x="-14433" y="108194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543346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xưng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F652AB-C245-EF67-E7DA-18E7D71E7FC7}"/>
              </a:ext>
            </a:extLst>
          </p:cNvPr>
          <p:cNvSpPr txBox="1"/>
          <p:nvPr/>
        </p:nvSpPr>
        <p:spPr>
          <a:xfrm>
            <a:off x="324464" y="5780216"/>
            <a:ext cx="2267485" cy="523220"/>
          </a:xfrm>
          <a:custGeom>
            <a:avLst/>
            <a:gdLst>
              <a:gd name="connsiteX0" fmla="*/ 0 w 2267485"/>
              <a:gd name="connsiteY0" fmla="*/ 0 h 523220"/>
              <a:gd name="connsiteX1" fmla="*/ 498847 w 2267485"/>
              <a:gd name="connsiteY1" fmla="*/ 0 h 523220"/>
              <a:gd name="connsiteX2" fmla="*/ 1065718 w 2267485"/>
              <a:gd name="connsiteY2" fmla="*/ 0 h 523220"/>
              <a:gd name="connsiteX3" fmla="*/ 1564565 w 2267485"/>
              <a:gd name="connsiteY3" fmla="*/ 0 h 523220"/>
              <a:gd name="connsiteX4" fmla="*/ 2267485 w 2267485"/>
              <a:gd name="connsiteY4" fmla="*/ 0 h 523220"/>
              <a:gd name="connsiteX5" fmla="*/ 2267485 w 2267485"/>
              <a:gd name="connsiteY5" fmla="*/ 523220 h 523220"/>
              <a:gd name="connsiteX6" fmla="*/ 1700614 w 2267485"/>
              <a:gd name="connsiteY6" fmla="*/ 523220 h 523220"/>
              <a:gd name="connsiteX7" fmla="*/ 1133743 w 2267485"/>
              <a:gd name="connsiteY7" fmla="*/ 523220 h 523220"/>
              <a:gd name="connsiteX8" fmla="*/ 521522 w 2267485"/>
              <a:gd name="connsiteY8" fmla="*/ 523220 h 523220"/>
              <a:gd name="connsiteX9" fmla="*/ 0 w 2267485"/>
              <a:gd name="connsiteY9" fmla="*/ 523220 h 523220"/>
              <a:gd name="connsiteX10" fmla="*/ 0 w 2267485"/>
              <a:gd name="connsiteY1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7485" h="523220" fill="none" extrusionOk="0">
                <a:moveTo>
                  <a:pt x="0" y="0"/>
                </a:moveTo>
                <a:cubicBezTo>
                  <a:pt x="209363" y="-6322"/>
                  <a:pt x="377663" y="-22608"/>
                  <a:pt x="498847" y="0"/>
                </a:cubicBezTo>
                <a:cubicBezTo>
                  <a:pt x="620031" y="22608"/>
                  <a:pt x="848005" y="24173"/>
                  <a:pt x="1065718" y="0"/>
                </a:cubicBezTo>
                <a:cubicBezTo>
                  <a:pt x="1283431" y="-24173"/>
                  <a:pt x="1434453" y="15686"/>
                  <a:pt x="1564565" y="0"/>
                </a:cubicBezTo>
                <a:cubicBezTo>
                  <a:pt x="1694677" y="-15686"/>
                  <a:pt x="2066568" y="23254"/>
                  <a:pt x="2267485" y="0"/>
                </a:cubicBezTo>
                <a:cubicBezTo>
                  <a:pt x="2273070" y="158646"/>
                  <a:pt x="2283178" y="365509"/>
                  <a:pt x="2267485" y="523220"/>
                </a:cubicBezTo>
                <a:cubicBezTo>
                  <a:pt x="2052233" y="498665"/>
                  <a:pt x="1931615" y="532393"/>
                  <a:pt x="1700614" y="523220"/>
                </a:cubicBezTo>
                <a:cubicBezTo>
                  <a:pt x="1469613" y="514047"/>
                  <a:pt x="1259964" y="504891"/>
                  <a:pt x="1133743" y="523220"/>
                </a:cubicBezTo>
                <a:cubicBezTo>
                  <a:pt x="1007522" y="541549"/>
                  <a:pt x="695590" y="517499"/>
                  <a:pt x="521522" y="523220"/>
                </a:cubicBezTo>
                <a:cubicBezTo>
                  <a:pt x="347454" y="528941"/>
                  <a:pt x="126644" y="509671"/>
                  <a:pt x="0" y="523220"/>
                </a:cubicBezTo>
                <a:cubicBezTo>
                  <a:pt x="18638" y="325804"/>
                  <a:pt x="21140" y="152925"/>
                  <a:pt x="0" y="0"/>
                </a:cubicBezTo>
                <a:close/>
              </a:path>
              <a:path w="2267485" h="523220" stroke="0" extrusionOk="0">
                <a:moveTo>
                  <a:pt x="0" y="0"/>
                </a:moveTo>
                <a:cubicBezTo>
                  <a:pt x="128297" y="17666"/>
                  <a:pt x="324289" y="-15656"/>
                  <a:pt x="566871" y="0"/>
                </a:cubicBezTo>
                <a:cubicBezTo>
                  <a:pt x="809453" y="15656"/>
                  <a:pt x="1018181" y="-30524"/>
                  <a:pt x="1179092" y="0"/>
                </a:cubicBezTo>
                <a:cubicBezTo>
                  <a:pt x="1340003" y="30524"/>
                  <a:pt x="1514897" y="-6869"/>
                  <a:pt x="1677939" y="0"/>
                </a:cubicBezTo>
                <a:cubicBezTo>
                  <a:pt x="1840981" y="6869"/>
                  <a:pt x="2002163" y="-10379"/>
                  <a:pt x="2267485" y="0"/>
                </a:cubicBezTo>
                <a:cubicBezTo>
                  <a:pt x="2277756" y="176649"/>
                  <a:pt x="2260993" y="372759"/>
                  <a:pt x="2267485" y="523220"/>
                </a:cubicBezTo>
                <a:cubicBezTo>
                  <a:pt x="2109972" y="507130"/>
                  <a:pt x="1978876" y="521830"/>
                  <a:pt x="1768638" y="523220"/>
                </a:cubicBezTo>
                <a:cubicBezTo>
                  <a:pt x="1558400" y="524610"/>
                  <a:pt x="1470216" y="504315"/>
                  <a:pt x="1247117" y="523220"/>
                </a:cubicBezTo>
                <a:cubicBezTo>
                  <a:pt x="1024018" y="542125"/>
                  <a:pt x="916437" y="534227"/>
                  <a:pt x="657571" y="523220"/>
                </a:cubicBezTo>
                <a:cubicBezTo>
                  <a:pt x="398705" y="512213"/>
                  <a:pt x="241824" y="540667"/>
                  <a:pt x="0" y="523220"/>
                </a:cubicBezTo>
                <a:cubicBezTo>
                  <a:pt x="-21180" y="330062"/>
                  <a:pt x="-19311" y="25515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3353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Hình ảnh 22">
            <a:extLst>
              <a:ext uri="{FF2B5EF4-FFF2-40B4-BE49-F238E27FC236}">
                <a16:creationId xmlns:a16="http://schemas.microsoft.com/office/drawing/2014/main" id="{57D4158D-2444-37CC-55DF-F1079907C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038" y="903036"/>
            <a:ext cx="3340270" cy="330563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DF02EEB-B1B8-D963-B70E-9C3F3EAC8129}"/>
              </a:ext>
            </a:extLst>
          </p:cNvPr>
          <p:cNvSpPr/>
          <p:nvPr/>
        </p:nvSpPr>
        <p:spPr>
          <a:xfrm>
            <a:off x="5191159" y="2751849"/>
            <a:ext cx="1288027" cy="963561"/>
          </a:xfrm>
          <a:prstGeom prst="roundRect">
            <a:avLst/>
          </a:prstGeom>
          <a:solidFill>
            <a:srgbClr val="FFC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0A6DEA-C9C8-CA41-80C3-A500BFCD6AB8}"/>
              </a:ext>
            </a:extLst>
          </p:cNvPr>
          <p:cNvSpPr txBox="1"/>
          <p:nvPr/>
        </p:nvSpPr>
        <p:spPr>
          <a:xfrm>
            <a:off x="3798716" y="3870049"/>
            <a:ext cx="3895225" cy="954107"/>
          </a:xfrm>
          <a:custGeom>
            <a:avLst/>
            <a:gdLst>
              <a:gd name="connsiteX0" fmla="*/ 0 w 3895225"/>
              <a:gd name="connsiteY0" fmla="*/ 0 h 954107"/>
              <a:gd name="connsiteX1" fmla="*/ 649204 w 3895225"/>
              <a:gd name="connsiteY1" fmla="*/ 0 h 954107"/>
              <a:gd name="connsiteX2" fmla="*/ 1298408 w 3895225"/>
              <a:gd name="connsiteY2" fmla="*/ 0 h 954107"/>
              <a:gd name="connsiteX3" fmla="*/ 2025517 w 3895225"/>
              <a:gd name="connsiteY3" fmla="*/ 0 h 954107"/>
              <a:gd name="connsiteX4" fmla="*/ 2674721 w 3895225"/>
              <a:gd name="connsiteY4" fmla="*/ 0 h 954107"/>
              <a:gd name="connsiteX5" fmla="*/ 3284973 w 3895225"/>
              <a:gd name="connsiteY5" fmla="*/ 0 h 954107"/>
              <a:gd name="connsiteX6" fmla="*/ 3895225 w 3895225"/>
              <a:gd name="connsiteY6" fmla="*/ 0 h 954107"/>
              <a:gd name="connsiteX7" fmla="*/ 3895225 w 3895225"/>
              <a:gd name="connsiteY7" fmla="*/ 448430 h 954107"/>
              <a:gd name="connsiteX8" fmla="*/ 3895225 w 3895225"/>
              <a:gd name="connsiteY8" fmla="*/ 954107 h 954107"/>
              <a:gd name="connsiteX9" fmla="*/ 3362878 w 3895225"/>
              <a:gd name="connsiteY9" fmla="*/ 954107 h 954107"/>
              <a:gd name="connsiteX10" fmla="*/ 2791578 w 3895225"/>
              <a:gd name="connsiteY10" fmla="*/ 954107 h 954107"/>
              <a:gd name="connsiteX11" fmla="*/ 2259231 w 3895225"/>
              <a:gd name="connsiteY11" fmla="*/ 954107 h 954107"/>
              <a:gd name="connsiteX12" fmla="*/ 1726883 w 3895225"/>
              <a:gd name="connsiteY12" fmla="*/ 954107 h 954107"/>
              <a:gd name="connsiteX13" fmla="*/ 1155583 w 3895225"/>
              <a:gd name="connsiteY13" fmla="*/ 954107 h 954107"/>
              <a:gd name="connsiteX14" fmla="*/ 584284 w 3895225"/>
              <a:gd name="connsiteY14" fmla="*/ 954107 h 954107"/>
              <a:gd name="connsiteX15" fmla="*/ 0 w 3895225"/>
              <a:gd name="connsiteY15" fmla="*/ 954107 h 954107"/>
              <a:gd name="connsiteX16" fmla="*/ 0 w 3895225"/>
              <a:gd name="connsiteY16" fmla="*/ 496136 h 954107"/>
              <a:gd name="connsiteX17" fmla="*/ 0 w 3895225"/>
              <a:gd name="connsiteY1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95225" h="954107" fill="none" extrusionOk="0">
                <a:moveTo>
                  <a:pt x="0" y="0"/>
                </a:moveTo>
                <a:cubicBezTo>
                  <a:pt x="267887" y="-18712"/>
                  <a:pt x="508203" y="-5651"/>
                  <a:pt x="649204" y="0"/>
                </a:cubicBezTo>
                <a:cubicBezTo>
                  <a:pt x="790205" y="5651"/>
                  <a:pt x="1113139" y="12176"/>
                  <a:pt x="1298408" y="0"/>
                </a:cubicBezTo>
                <a:cubicBezTo>
                  <a:pt x="1483677" y="-12176"/>
                  <a:pt x="1784066" y="-13884"/>
                  <a:pt x="2025517" y="0"/>
                </a:cubicBezTo>
                <a:cubicBezTo>
                  <a:pt x="2266968" y="13884"/>
                  <a:pt x="2474706" y="24408"/>
                  <a:pt x="2674721" y="0"/>
                </a:cubicBezTo>
                <a:cubicBezTo>
                  <a:pt x="2874736" y="-24408"/>
                  <a:pt x="2983185" y="-28592"/>
                  <a:pt x="3284973" y="0"/>
                </a:cubicBezTo>
                <a:cubicBezTo>
                  <a:pt x="3586761" y="28592"/>
                  <a:pt x="3730874" y="-30468"/>
                  <a:pt x="3895225" y="0"/>
                </a:cubicBezTo>
                <a:cubicBezTo>
                  <a:pt x="3884353" y="151929"/>
                  <a:pt x="3901581" y="275321"/>
                  <a:pt x="3895225" y="448430"/>
                </a:cubicBezTo>
                <a:cubicBezTo>
                  <a:pt x="3888870" y="621539"/>
                  <a:pt x="3891954" y="725050"/>
                  <a:pt x="3895225" y="954107"/>
                </a:cubicBezTo>
                <a:cubicBezTo>
                  <a:pt x="3672884" y="958507"/>
                  <a:pt x="3599006" y="935942"/>
                  <a:pt x="3362878" y="954107"/>
                </a:cubicBezTo>
                <a:cubicBezTo>
                  <a:pt x="3126750" y="972272"/>
                  <a:pt x="2977752" y="976188"/>
                  <a:pt x="2791578" y="954107"/>
                </a:cubicBezTo>
                <a:cubicBezTo>
                  <a:pt x="2605404" y="932026"/>
                  <a:pt x="2439241" y="946185"/>
                  <a:pt x="2259231" y="954107"/>
                </a:cubicBezTo>
                <a:cubicBezTo>
                  <a:pt x="2079221" y="962029"/>
                  <a:pt x="1902601" y="979085"/>
                  <a:pt x="1726883" y="954107"/>
                </a:cubicBezTo>
                <a:cubicBezTo>
                  <a:pt x="1551165" y="929129"/>
                  <a:pt x="1385747" y="965320"/>
                  <a:pt x="1155583" y="954107"/>
                </a:cubicBezTo>
                <a:cubicBezTo>
                  <a:pt x="925419" y="942894"/>
                  <a:pt x="753631" y="926633"/>
                  <a:pt x="584284" y="954107"/>
                </a:cubicBezTo>
                <a:cubicBezTo>
                  <a:pt x="414937" y="981581"/>
                  <a:pt x="216518" y="942888"/>
                  <a:pt x="0" y="954107"/>
                </a:cubicBezTo>
                <a:cubicBezTo>
                  <a:pt x="-13017" y="756867"/>
                  <a:pt x="3137" y="675664"/>
                  <a:pt x="0" y="496136"/>
                </a:cubicBezTo>
                <a:cubicBezTo>
                  <a:pt x="-3137" y="316608"/>
                  <a:pt x="18444" y="104879"/>
                  <a:pt x="0" y="0"/>
                </a:cubicBezTo>
                <a:close/>
              </a:path>
              <a:path w="3895225" h="954107" stroke="0" extrusionOk="0">
                <a:moveTo>
                  <a:pt x="0" y="0"/>
                </a:moveTo>
                <a:cubicBezTo>
                  <a:pt x="121511" y="4659"/>
                  <a:pt x="413539" y="3753"/>
                  <a:pt x="571300" y="0"/>
                </a:cubicBezTo>
                <a:cubicBezTo>
                  <a:pt x="729061" y="-3753"/>
                  <a:pt x="937673" y="-8426"/>
                  <a:pt x="1142599" y="0"/>
                </a:cubicBezTo>
                <a:cubicBezTo>
                  <a:pt x="1347525" y="8426"/>
                  <a:pt x="1529987" y="13239"/>
                  <a:pt x="1752851" y="0"/>
                </a:cubicBezTo>
                <a:cubicBezTo>
                  <a:pt x="1975715" y="-13239"/>
                  <a:pt x="2165418" y="26238"/>
                  <a:pt x="2479960" y="0"/>
                </a:cubicBezTo>
                <a:cubicBezTo>
                  <a:pt x="2794502" y="-26238"/>
                  <a:pt x="2889104" y="-15127"/>
                  <a:pt x="3051260" y="0"/>
                </a:cubicBezTo>
                <a:cubicBezTo>
                  <a:pt x="3213416" y="15127"/>
                  <a:pt x="3535850" y="-33047"/>
                  <a:pt x="3895225" y="0"/>
                </a:cubicBezTo>
                <a:cubicBezTo>
                  <a:pt x="3874015" y="170552"/>
                  <a:pt x="3904293" y="283050"/>
                  <a:pt x="3895225" y="477054"/>
                </a:cubicBezTo>
                <a:cubicBezTo>
                  <a:pt x="3886157" y="671058"/>
                  <a:pt x="3900196" y="757432"/>
                  <a:pt x="3895225" y="954107"/>
                </a:cubicBezTo>
                <a:cubicBezTo>
                  <a:pt x="3667531" y="949243"/>
                  <a:pt x="3530937" y="954799"/>
                  <a:pt x="3284973" y="954107"/>
                </a:cubicBezTo>
                <a:cubicBezTo>
                  <a:pt x="3039009" y="953415"/>
                  <a:pt x="2951540" y="973410"/>
                  <a:pt x="2713673" y="954107"/>
                </a:cubicBezTo>
                <a:cubicBezTo>
                  <a:pt x="2475806" y="934804"/>
                  <a:pt x="2135097" y="973322"/>
                  <a:pt x="1986565" y="954107"/>
                </a:cubicBezTo>
                <a:cubicBezTo>
                  <a:pt x="1838033" y="934892"/>
                  <a:pt x="1642492" y="956698"/>
                  <a:pt x="1415265" y="954107"/>
                </a:cubicBezTo>
                <a:cubicBezTo>
                  <a:pt x="1188038" y="951516"/>
                  <a:pt x="1077033" y="982111"/>
                  <a:pt x="843965" y="954107"/>
                </a:cubicBezTo>
                <a:cubicBezTo>
                  <a:pt x="610897" y="926103"/>
                  <a:pt x="204344" y="922343"/>
                  <a:pt x="0" y="954107"/>
                </a:cubicBezTo>
                <a:cubicBezTo>
                  <a:pt x="9300" y="746729"/>
                  <a:pt x="10330" y="597136"/>
                  <a:pt x="0" y="467512"/>
                </a:cubicBezTo>
                <a:cubicBezTo>
                  <a:pt x="-10330" y="337888"/>
                  <a:pt x="4814" y="20645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866018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812B65-8143-D42D-1C66-1FF940F380C3}"/>
              </a:ext>
            </a:extLst>
          </p:cNvPr>
          <p:cNvSpPr txBox="1"/>
          <p:nvPr/>
        </p:nvSpPr>
        <p:spPr>
          <a:xfrm>
            <a:off x="3828953" y="4978795"/>
            <a:ext cx="3895225" cy="954107"/>
          </a:xfrm>
          <a:custGeom>
            <a:avLst/>
            <a:gdLst>
              <a:gd name="connsiteX0" fmla="*/ 0 w 3895225"/>
              <a:gd name="connsiteY0" fmla="*/ 0 h 954107"/>
              <a:gd name="connsiteX1" fmla="*/ 688156 w 3895225"/>
              <a:gd name="connsiteY1" fmla="*/ 0 h 954107"/>
              <a:gd name="connsiteX2" fmla="*/ 1376313 w 3895225"/>
              <a:gd name="connsiteY2" fmla="*/ 0 h 954107"/>
              <a:gd name="connsiteX3" fmla="*/ 1986565 w 3895225"/>
              <a:gd name="connsiteY3" fmla="*/ 0 h 954107"/>
              <a:gd name="connsiteX4" fmla="*/ 2635769 w 3895225"/>
              <a:gd name="connsiteY4" fmla="*/ 0 h 954107"/>
              <a:gd name="connsiteX5" fmla="*/ 3323925 w 3895225"/>
              <a:gd name="connsiteY5" fmla="*/ 0 h 954107"/>
              <a:gd name="connsiteX6" fmla="*/ 3895225 w 3895225"/>
              <a:gd name="connsiteY6" fmla="*/ 0 h 954107"/>
              <a:gd name="connsiteX7" fmla="*/ 3895225 w 3895225"/>
              <a:gd name="connsiteY7" fmla="*/ 496136 h 954107"/>
              <a:gd name="connsiteX8" fmla="*/ 3895225 w 3895225"/>
              <a:gd name="connsiteY8" fmla="*/ 954107 h 954107"/>
              <a:gd name="connsiteX9" fmla="*/ 3284973 w 3895225"/>
              <a:gd name="connsiteY9" fmla="*/ 954107 h 954107"/>
              <a:gd name="connsiteX10" fmla="*/ 2674721 w 3895225"/>
              <a:gd name="connsiteY10" fmla="*/ 954107 h 954107"/>
              <a:gd name="connsiteX11" fmla="*/ 2142374 w 3895225"/>
              <a:gd name="connsiteY11" fmla="*/ 954107 h 954107"/>
              <a:gd name="connsiteX12" fmla="*/ 1532122 w 3895225"/>
              <a:gd name="connsiteY12" fmla="*/ 954107 h 954107"/>
              <a:gd name="connsiteX13" fmla="*/ 843965 w 3895225"/>
              <a:gd name="connsiteY13" fmla="*/ 954107 h 954107"/>
              <a:gd name="connsiteX14" fmla="*/ 0 w 3895225"/>
              <a:gd name="connsiteY14" fmla="*/ 954107 h 954107"/>
              <a:gd name="connsiteX15" fmla="*/ 0 w 3895225"/>
              <a:gd name="connsiteY15" fmla="*/ 457971 h 954107"/>
              <a:gd name="connsiteX16" fmla="*/ 0 w 3895225"/>
              <a:gd name="connsiteY16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5225" h="954107" fill="none" extrusionOk="0">
                <a:moveTo>
                  <a:pt x="0" y="0"/>
                </a:moveTo>
                <a:cubicBezTo>
                  <a:pt x="139087" y="-15608"/>
                  <a:pt x="417916" y="-23565"/>
                  <a:pt x="688156" y="0"/>
                </a:cubicBezTo>
                <a:cubicBezTo>
                  <a:pt x="958396" y="23565"/>
                  <a:pt x="1161447" y="-10538"/>
                  <a:pt x="1376313" y="0"/>
                </a:cubicBezTo>
                <a:cubicBezTo>
                  <a:pt x="1591179" y="10538"/>
                  <a:pt x="1821120" y="-29140"/>
                  <a:pt x="1986565" y="0"/>
                </a:cubicBezTo>
                <a:cubicBezTo>
                  <a:pt x="2152010" y="29140"/>
                  <a:pt x="2467984" y="25842"/>
                  <a:pt x="2635769" y="0"/>
                </a:cubicBezTo>
                <a:cubicBezTo>
                  <a:pt x="2803554" y="-25842"/>
                  <a:pt x="3015243" y="-11160"/>
                  <a:pt x="3323925" y="0"/>
                </a:cubicBezTo>
                <a:cubicBezTo>
                  <a:pt x="3632607" y="11160"/>
                  <a:pt x="3625742" y="1535"/>
                  <a:pt x="3895225" y="0"/>
                </a:cubicBezTo>
                <a:cubicBezTo>
                  <a:pt x="3877231" y="133967"/>
                  <a:pt x="3903693" y="349395"/>
                  <a:pt x="3895225" y="496136"/>
                </a:cubicBezTo>
                <a:cubicBezTo>
                  <a:pt x="3886757" y="642877"/>
                  <a:pt x="3891693" y="858525"/>
                  <a:pt x="3895225" y="954107"/>
                </a:cubicBezTo>
                <a:cubicBezTo>
                  <a:pt x="3675340" y="959911"/>
                  <a:pt x="3545862" y="936828"/>
                  <a:pt x="3284973" y="954107"/>
                </a:cubicBezTo>
                <a:cubicBezTo>
                  <a:pt x="3024084" y="971386"/>
                  <a:pt x="2964254" y="957623"/>
                  <a:pt x="2674721" y="954107"/>
                </a:cubicBezTo>
                <a:cubicBezTo>
                  <a:pt x="2385188" y="950591"/>
                  <a:pt x="2296616" y="977806"/>
                  <a:pt x="2142374" y="954107"/>
                </a:cubicBezTo>
                <a:cubicBezTo>
                  <a:pt x="1988132" y="930408"/>
                  <a:pt x="1662221" y="950964"/>
                  <a:pt x="1532122" y="954107"/>
                </a:cubicBezTo>
                <a:cubicBezTo>
                  <a:pt x="1402023" y="957250"/>
                  <a:pt x="1016445" y="958556"/>
                  <a:pt x="843965" y="954107"/>
                </a:cubicBezTo>
                <a:cubicBezTo>
                  <a:pt x="671485" y="949658"/>
                  <a:pt x="381504" y="930835"/>
                  <a:pt x="0" y="954107"/>
                </a:cubicBezTo>
                <a:cubicBezTo>
                  <a:pt x="18198" y="819382"/>
                  <a:pt x="-7822" y="655432"/>
                  <a:pt x="0" y="457971"/>
                </a:cubicBezTo>
                <a:cubicBezTo>
                  <a:pt x="7822" y="260510"/>
                  <a:pt x="-6820" y="210080"/>
                  <a:pt x="0" y="0"/>
                </a:cubicBezTo>
                <a:close/>
              </a:path>
              <a:path w="3895225" h="954107" stroke="0" extrusionOk="0">
                <a:moveTo>
                  <a:pt x="0" y="0"/>
                </a:moveTo>
                <a:cubicBezTo>
                  <a:pt x="278088" y="-13811"/>
                  <a:pt x="413234" y="10295"/>
                  <a:pt x="688156" y="0"/>
                </a:cubicBezTo>
                <a:cubicBezTo>
                  <a:pt x="963078" y="-10295"/>
                  <a:pt x="1244656" y="13872"/>
                  <a:pt x="1415265" y="0"/>
                </a:cubicBezTo>
                <a:cubicBezTo>
                  <a:pt x="1585874" y="-13872"/>
                  <a:pt x="1806874" y="28655"/>
                  <a:pt x="2064469" y="0"/>
                </a:cubicBezTo>
                <a:cubicBezTo>
                  <a:pt x="2322064" y="-28655"/>
                  <a:pt x="2503953" y="20498"/>
                  <a:pt x="2752626" y="0"/>
                </a:cubicBezTo>
                <a:cubicBezTo>
                  <a:pt x="3001299" y="-20498"/>
                  <a:pt x="3351402" y="13018"/>
                  <a:pt x="3895225" y="0"/>
                </a:cubicBezTo>
                <a:cubicBezTo>
                  <a:pt x="3910278" y="178183"/>
                  <a:pt x="3872307" y="282246"/>
                  <a:pt x="3895225" y="467512"/>
                </a:cubicBezTo>
                <a:cubicBezTo>
                  <a:pt x="3918143" y="652778"/>
                  <a:pt x="3876151" y="724499"/>
                  <a:pt x="3895225" y="954107"/>
                </a:cubicBezTo>
                <a:cubicBezTo>
                  <a:pt x="3560622" y="965720"/>
                  <a:pt x="3470635" y="945394"/>
                  <a:pt x="3168116" y="954107"/>
                </a:cubicBezTo>
                <a:cubicBezTo>
                  <a:pt x="2865597" y="962820"/>
                  <a:pt x="2840298" y="951973"/>
                  <a:pt x="2557864" y="954107"/>
                </a:cubicBezTo>
                <a:cubicBezTo>
                  <a:pt x="2275430" y="956241"/>
                  <a:pt x="2052997" y="931726"/>
                  <a:pt x="1908660" y="954107"/>
                </a:cubicBezTo>
                <a:cubicBezTo>
                  <a:pt x="1764323" y="976488"/>
                  <a:pt x="1564822" y="978677"/>
                  <a:pt x="1337361" y="954107"/>
                </a:cubicBezTo>
                <a:cubicBezTo>
                  <a:pt x="1109900" y="929537"/>
                  <a:pt x="871319" y="942161"/>
                  <a:pt x="727109" y="954107"/>
                </a:cubicBezTo>
                <a:cubicBezTo>
                  <a:pt x="582899" y="966053"/>
                  <a:pt x="231660" y="989543"/>
                  <a:pt x="0" y="954107"/>
                </a:cubicBezTo>
                <a:cubicBezTo>
                  <a:pt x="-2329" y="843809"/>
                  <a:pt x="-11839" y="712836"/>
                  <a:pt x="0" y="496136"/>
                </a:cubicBezTo>
                <a:cubicBezTo>
                  <a:pt x="11839" y="279436"/>
                  <a:pt x="1494" y="11095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224573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grpSp>
        <p:nvGrpSpPr>
          <p:cNvPr id="37" name="Nhóm 10">
            <a:extLst>
              <a:ext uri="{FF2B5EF4-FFF2-40B4-BE49-F238E27FC236}">
                <a16:creationId xmlns:a16="http://schemas.microsoft.com/office/drawing/2014/main" id="{1642839D-29DC-6906-718A-45B3F3E486E8}"/>
              </a:ext>
            </a:extLst>
          </p:cNvPr>
          <p:cNvGrpSpPr/>
          <p:nvPr/>
        </p:nvGrpSpPr>
        <p:grpSpPr>
          <a:xfrm>
            <a:off x="8363466" y="742975"/>
            <a:ext cx="3331675" cy="3390548"/>
            <a:chOff x="5082789" y="2152127"/>
            <a:chExt cx="2966334" cy="3172042"/>
          </a:xfrm>
        </p:grpSpPr>
        <p:grpSp>
          <p:nvGrpSpPr>
            <p:cNvPr id="38" name="Nhóm 11">
              <a:extLst>
                <a:ext uri="{FF2B5EF4-FFF2-40B4-BE49-F238E27FC236}">
                  <a16:creationId xmlns:a16="http://schemas.microsoft.com/office/drawing/2014/main" id="{C40D034D-CF75-B0D2-A4DF-0CA2A0DD6B0B}"/>
                </a:ext>
              </a:extLst>
            </p:cNvPr>
            <p:cNvGrpSpPr/>
            <p:nvPr/>
          </p:nvGrpSpPr>
          <p:grpSpPr>
            <a:xfrm>
              <a:off x="5082789" y="2152127"/>
              <a:ext cx="2966334" cy="3172042"/>
              <a:chOff x="-36798" y="2208785"/>
              <a:chExt cx="2363138" cy="2789528"/>
            </a:xfrm>
          </p:grpSpPr>
          <p:pic>
            <p:nvPicPr>
              <p:cNvPr id="42" name="Hình ảnh 15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BBAA70C3-8AE1-60F3-A138-993D18812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6798" y="2208785"/>
                <a:ext cx="2363138" cy="2789528"/>
              </a:xfrm>
              <a:prstGeom prst="rect">
                <a:avLst/>
              </a:prstGeom>
            </p:spPr>
          </p:pic>
          <p:sp>
            <p:nvSpPr>
              <p:cNvPr id="43" name="Hình chữ nhật 16">
                <a:extLst>
                  <a:ext uri="{FF2B5EF4-FFF2-40B4-BE49-F238E27FC236}">
                    <a16:creationId xmlns:a16="http://schemas.microsoft.com/office/drawing/2014/main" id="{AB520CE7-B134-F46A-E1D2-BE473BD1A925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0" name="Hình chữ nhật: Góc Tròn 13">
              <a:extLst>
                <a:ext uri="{FF2B5EF4-FFF2-40B4-BE49-F238E27FC236}">
                  <a16:creationId xmlns:a16="http://schemas.microsoft.com/office/drawing/2014/main" id="{73375ED1-4B0A-50B1-DC35-A00A99680A9C}"/>
                </a:ext>
              </a:extLst>
            </p:cNvPr>
            <p:cNvSpPr/>
            <p:nvPr/>
          </p:nvSpPr>
          <p:spPr>
            <a:xfrm>
              <a:off x="6022846" y="3957145"/>
              <a:ext cx="1136920" cy="1335171"/>
            </a:xfrm>
            <a:prstGeom prst="roundRect">
              <a:avLst>
                <a:gd name="adj" fmla="val 6427"/>
              </a:avLst>
            </a:prstGeom>
            <a:solidFill>
              <a:srgbClr val="FFC9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CUỐI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</a:t>
              </a:r>
              <a:endPara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E4397F0-8580-A585-82E7-9CBD795BDD94}"/>
              </a:ext>
            </a:extLst>
          </p:cNvPr>
          <p:cNvSpPr txBox="1"/>
          <p:nvPr/>
        </p:nvSpPr>
        <p:spPr>
          <a:xfrm>
            <a:off x="8690502" y="4300936"/>
            <a:ext cx="2855917" cy="523220"/>
          </a:xfrm>
          <a:custGeom>
            <a:avLst/>
            <a:gdLst>
              <a:gd name="connsiteX0" fmla="*/ 0 w 2855917"/>
              <a:gd name="connsiteY0" fmla="*/ 0 h 523220"/>
              <a:gd name="connsiteX1" fmla="*/ 599743 w 2855917"/>
              <a:gd name="connsiteY1" fmla="*/ 0 h 523220"/>
              <a:gd name="connsiteX2" fmla="*/ 1170926 w 2855917"/>
              <a:gd name="connsiteY2" fmla="*/ 0 h 523220"/>
              <a:gd name="connsiteX3" fmla="*/ 1684991 w 2855917"/>
              <a:gd name="connsiteY3" fmla="*/ 0 h 523220"/>
              <a:gd name="connsiteX4" fmla="*/ 2313293 w 2855917"/>
              <a:gd name="connsiteY4" fmla="*/ 0 h 523220"/>
              <a:gd name="connsiteX5" fmla="*/ 2855917 w 2855917"/>
              <a:gd name="connsiteY5" fmla="*/ 0 h 523220"/>
              <a:gd name="connsiteX6" fmla="*/ 2855917 w 2855917"/>
              <a:gd name="connsiteY6" fmla="*/ 523220 h 523220"/>
              <a:gd name="connsiteX7" fmla="*/ 2284734 w 2855917"/>
              <a:gd name="connsiteY7" fmla="*/ 523220 h 523220"/>
              <a:gd name="connsiteX8" fmla="*/ 1799228 w 2855917"/>
              <a:gd name="connsiteY8" fmla="*/ 523220 h 523220"/>
              <a:gd name="connsiteX9" fmla="*/ 1285163 w 2855917"/>
              <a:gd name="connsiteY9" fmla="*/ 523220 h 523220"/>
              <a:gd name="connsiteX10" fmla="*/ 742538 w 2855917"/>
              <a:gd name="connsiteY10" fmla="*/ 523220 h 523220"/>
              <a:gd name="connsiteX11" fmla="*/ 0 w 2855917"/>
              <a:gd name="connsiteY11" fmla="*/ 523220 h 523220"/>
              <a:gd name="connsiteX12" fmla="*/ 0 w 2855917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5917" h="523220" fill="none" extrusionOk="0">
                <a:moveTo>
                  <a:pt x="0" y="0"/>
                </a:moveTo>
                <a:cubicBezTo>
                  <a:pt x="177641" y="18684"/>
                  <a:pt x="311841" y="-23035"/>
                  <a:pt x="599743" y="0"/>
                </a:cubicBezTo>
                <a:cubicBezTo>
                  <a:pt x="887645" y="23035"/>
                  <a:pt x="949595" y="11176"/>
                  <a:pt x="1170926" y="0"/>
                </a:cubicBezTo>
                <a:cubicBezTo>
                  <a:pt x="1392257" y="-11176"/>
                  <a:pt x="1436453" y="21781"/>
                  <a:pt x="1684991" y="0"/>
                </a:cubicBezTo>
                <a:cubicBezTo>
                  <a:pt x="1933530" y="-21781"/>
                  <a:pt x="2110387" y="29331"/>
                  <a:pt x="2313293" y="0"/>
                </a:cubicBezTo>
                <a:cubicBezTo>
                  <a:pt x="2516199" y="-29331"/>
                  <a:pt x="2622395" y="18496"/>
                  <a:pt x="2855917" y="0"/>
                </a:cubicBezTo>
                <a:cubicBezTo>
                  <a:pt x="2872552" y="193192"/>
                  <a:pt x="2859379" y="360484"/>
                  <a:pt x="2855917" y="523220"/>
                </a:cubicBezTo>
                <a:cubicBezTo>
                  <a:pt x="2589364" y="530869"/>
                  <a:pt x="2417466" y="542214"/>
                  <a:pt x="2284734" y="523220"/>
                </a:cubicBezTo>
                <a:cubicBezTo>
                  <a:pt x="2152002" y="504226"/>
                  <a:pt x="2027425" y="511322"/>
                  <a:pt x="1799228" y="523220"/>
                </a:cubicBezTo>
                <a:cubicBezTo>
                  <a:pt x="1571031" y="535118"/>
                  <a:pt x="1525168" y="499366"/>
                  <a:pt x="1285163" y="523220"/>
                </a:cubicBezTo>
                <a:cubicBezTo>
                  <a:pt x="1045159" y="547074"/>
                  <a:pt x="876886" y="544720"/>
                  <a:pt x="742538" y="523220"/>
                </a:cubicBezTo>
                <a:cubicBezTo>
                  <a:pt x="608191" y="501720"/>
                  <a:pt x="313890" y="522613"/>
                  <a:pt x="0" y="523220"/>
                </a:cubicBezTo>
                <a:cubicBezTo>
                  <a:pt x="6265" y="376366"/>
                  <a:pt x="1293" y="202209"/>
                  <a:pt x="0" y="0"/>
                </a:cubicBezTo>
                <a:close/>
              </a:path>
              <a:path w="2855917" h="523220" stroke="0" extrusionOk="0">
                <a:moveTo>
                  <a:pt x="0" y="0"/>
                </a:moveTo>
                <a:cubicBezTo>
                  <a:pt x="231369" y="15899"/>
                  <a:pt x="378345" y="-16764"/>
                  <a:pt x="542624" y="0"/>
                </a:cubicBezTo>
                <a:cubicBezTo>
                  <a:pt x="706903" y="16764"/>
                  <a:pt x="955585" y="1819"/>
                  <a:pt x="1170926" y="0"/>
                </a:cubicBezTo>
                <a:cubicBezTo>
                  <a:pt x="1386267" y="-1819"/>
                  <a:pt x="1468495" y="-15954"/>
                  <a:pt x="1656432" y="0"/>
                </a:cubicBezTo>
                <a:cubicBezTo>
                  <a:pt x="1844369" y="15954"/>
                  <a:pt x="2028691" y="-22139"/>
                  <a:pt x="2141938" y="0"/>
                </a:cubicBezTo>
                <a:cubicBezTo>
                  <a:pt x="2255185" y="22139"/>
                  <a:pt x="2705765" y="-18540"/>
                  <a:pt x="2855917" y="0"/>
                </a:cubicBezTo>
                <a:cubicBezTo>
                  <a:pt x="2871662" y="226366"/>
                  <a:pt x="2877528" y="282998"/>
                  <a:pt x="2855917" y="523220"/>
                </a:cubicBezTo>
                <a:cubicBezTo>
                  <a:pt x="2689083" y="524512"/>
                  <a:pt x="2439222" y="544418"/>
                  <a:pt x="2256174" y="523220"/>
                </a:cubicBezTo>
                <a:cubicBezTo>
                  <a:pt x="2073126" y="502022"/>
                  <a:pt x="1839542" y="512052"/>
                  <a:pt x="1684991" y="523220"/>
                </a:cubicBezTo>
                <a:cubicBezTo>
                  <a:pt x="1530440" y="534388"/>
                  <a:pt x="1382523" y="539289"/>
                  <a:pt x="1199485" y="523220"/>
                </a:cubicBezTo>
                <a:cubicBezTo>
                  <a:pt x="1016447" y="507151"/>
                  <a:pt x="817320" y="518116"/>
                  <a:pt x="599743" y="523220"/>
                </a:cubicBezTo>
                <a:cubicBezTo>
                  <a:pt x="382166" y="528324"/>
                  <a:pt x="272504" y="538018"/>
                  <a:pt x="0" y="523220"/>
                </a:cubicBezTo>
                <a:cubicBezTo>
                  <a:pt x="-26044" y="395761"/>
                  <a:pt x="10355" y="190924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33843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0EF57E-C6E7-6658-1A29-380F8F78D7E9}"/>
              </a:ext>
            </a:extLst>
          </p:cNvPr>
          <p:cNvSpPr txBox="1"/>
          <p:nvPr/>
        </p:nvSpPr>
        <p:spPr>
          <a:xfrm>
            <a:off x="8690502" y="5088601"/>
            <a:ext cx="2855917" cy="523220"/>
          </a:xfrm>
          <a:custGeom>
            <a:avLst/>
            <a:gdLst>
              <a:gd name="connsiteX0" fmla="*/ 0 w 2855917"/>
              <a:gd name="connsiteY0" fmla="*/ 0 h 523220"/>
              <a:gd name="connsiteX1" fmla="*/ 599743 w 2855917"/>
              <a:gd name="connsiteY1" fmla="*/ 0 h 523220"/>
              <a:gd name="connsiteX2" fmla="*/ 1199485 w 2855917"/>
              <a:gd name="connsiteY2" fmla="*/ 0 h 523220"/>
              <a:gd name="connsiteX3" fmla="*/ 1713550 w 2855917"/>
              <a:gd name="connsiteY3" fmla="*/ 0 h 523220"/>
              <a:gd name="connsiteX4" fmla="*/ 2313293 w 2855917"/>
              <a:gd name="connsiteY4" fmla="*/ 0 h 523220"/>
              <a:gd name="connsiteX5" fmla="*/ 2855917 w 2855917"/>
              <a:gd name="connsiteY5" fmla="*/ 0 h 523220"/>
              <a:gd name="connsiteX6" fmla="*/ 2855917 w 2855917"/>
              <a:gd name="connsiteY6" fmla="*/ 523220 h 523220"/>
              <a:gd name="connsiteX7" fmla="*/ 2227615 w 2855917"/>
              <a:gd name="connsiteY7" fmla="*/ 523220 h 523220"/>
              <a:gd name="connsiteX8" fmla="*/ 1656432 w 2855917"/>
              <a:gd name="connsiteY8" fmla="*/ 523220 h 523220"/>
              <a:gd name="connsiteX9" fmla="*/ 1085248 w 2855917"/>
              <a:gd name="connsiteY9" fmla="*/ 523220 h 523220"/>
              <a:gd name="connsiteX10" fmla="*/ 571183 w 2855917"/>
              <a:gd name="connsiteY10" fmla="*/ 523220 h 523220"/>
              <a:gd name="connsiteX11" fmla="*/ 0 w 2855917"/>
              <a:gd name="connsiteY11" fmla="*/ 523220 h 523220"/>
              <a:gd name="connsiteX12" fmla="*/ 0 w 2855917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5917" h="523220" fill="none" extrusionOk="0">
                <a:moveTo>
                  <a:pt x="0" y="0"/>
                </a:moveTo>
                <a:cubicBezTo>
                  <a:pt x="237893" y="16001"/>
                  <a:pt x="354298" y="6616"/>
                  <a:pt x="599743" y="0"/>
                </a:cubicBezTo>
                <a:cubicBezTo>
                  <a:pt x="845188" y="-6616"/>
                  <a:pt x="1045957" y="3146"/>
                  <a:pt x="1199485" y="0"/>
                </a:cubicBezTo>
                <a:cubicBezTo>
                  <a:pt x="1353013" y="-3146"/>
                  <a:pt x="1477342" y="7648"/>
                  <a:pt x="1713550" y="0"/>
                </a:cubicBezTo>
                <a:cubicBezTo>
                  <a:pt x="1949758" y="-7648"/>
                  <a:pt x="2172443" y="-20704"/>
                  <a:pt x="2313293" y="0"/>
                </a:cubicBezTo>
                <a:cubicBezTo>
                  <a:pt x="2454143" y="20704"/>
                  <a:pt x="2740560" y="24312"/>
                  <a:pt x="2855917" y="0"/>
                </a:cubicBezTo>
                <a:cubicBezTo>
                  <a:pt x="2832761" y="205622"/>
                  <a:pt x="2875822" y="322876"/>
                  <a:pt x="2855917" y="523220"/>
                </a:cubicBezTo>
                <a:cubicBezTo>
                  <a:pt x="2571246" y="528157"/>
                  <a:pt x="2359347" y="551194"/>
                  <a:pt x="2227615" y="523220"/>
                </a:cubicBezTo>
                <a:cubicBezTo>
                  <a:pt x="2095883" y="495246"/>
                  <a:pt x="1939983" y="531347"/>
                  <a:pt x="1656432" y="523220"/>
                </a:cubicBezTo>
                <a:cubicBezTo>
                  <a:pt x="1372881" y="515093"/>
                  <a:pt x="1290550" y="499263"/>
                  <a:pt x="1085248" y="523220"/>
                </a:cubicBezTo>
                <a:cubicBezTo>
                  <a:pt x="879946" y="547177"/>
                  <a:pt x="732347" y="511961"/>
                  <a:pt x="571183" y="523220"/>
                </a:cubicBezTo>
                <a:cubicBezTo>
                  <a:pt x="410020" y="534479"/>
                  <a:pt x="197641" y="509642"/>
                  <a:pt x="0" y="523220"/>
                </a:cubicBezTo>
                <a:cubicBezTo>
                  <a:pt x="8042" y="280461"/>
                  <a:pt x="3509" y="126254"/>
                  <a:pt x="0" y="0"/>
                </a:cubicBezTo>
                <a:close/>
              </a:path>
              <a:path w="2855917" h="523220" stroke="0" extrusionOk="0">
                <a:moveTo>
                  <a:pt x="0" y="0"/>
                </a:moveTo>
                <a:cubicBezTo>
                  <a:pt x="107532" y="-11264"/>
                  <a:pt x="290232" y="-19195"/>
                  <a:pt x="485506" y="0"/>
                </a:cubicBezTo>
                <a:cubicBezTo>
                  <a:pt x="680780" y="19195"/>
                  <a:pt x="908648" y="4010"/>
                  <a:pt x="1028130" y="0"/>
                </a:cubicBezTo>
                <a:cubicBezTo>
                  <a:pt x="1147612" y="-4010"/>
                  <a:pt x="1344242" y="-7648"/>
                  <a:pt x="1599314" y="0"/>
                </a:cubicBezTo>
                <a:cubicBezTo>
                  <a:pt x="1854386" y="7648"/>
                  <a:pt x="1986274" y="-12682"/>
                  <a:pt x="2227615" y="0"/>
                </a:cubicBezTo>
                <a:cubicBezTo>
                  <a:pt x="2468956" y="12682"/>
                  <a:pt x="2559854" y="-15734"/>
                  <a:pt x="2855917" y="0"/>
                </a:cubicBezTo>
                <a:cubicBezTo>
                  <a:pt x="2846092" y="197144"/>
                  <a:pt x="2851385" y="287165"/>
                  <a:pt x="2855917" y="523220"/>
                </a:cubicBezTo>
                <a:cubicBezTo>
                  <a:pt x="2667251" y="498237"/>
                  <a:pt x="2519423" y="549505"/>
                  <a:pt x="2313293" y="523220"/>
                </a:cubicBezTo>
                <a:cubicBezTo>
                  <a:pt x="2107163" y="496935"/>
                  <a:pt x="1970415" y="496942"/>
                  <a:pt x="1684991" y="523220"/>
                </a:cubicBezTo>
                <a:cubicBezTo>
                  <a:pt x="1399567" y="549498"/>
                  <a:pt x="1363516" y="500243"/>
                  <a:pt x="1199485" y="523220"/>
                </a:cubicBezTo>
                <a:cubicBezTo>
                  <a:pt x="1035454" y="546197"/>
                  <a:pt x="765886" y="507630"/>
                  <a:pt x="656861" y="523220"/>
                </a:cubicBezTo>
                <a:cubicBezTo>
                  <a:pt x="547836" y="538810"/>
                  <a:pt x="293271" y="515574"/>
                  <a:pt x="0" y="523220"/>
                </a:cubicBezTo>
                <a:cubicBezTo>
                  <a:pt x="26074" y="407988"/>
                  <a:pt x="22355" y="166991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67972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61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4" grpId="0" animBg="1"/>
      <p:bldP spid="35" grpId="0" animBg="1"/>
      <p:bldP spid="36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209F24-6D2F-4C79-BFB9-4DC0E5A946E1}"/>
              </a:ext>
            </a:extLst>
          </p:cNvPr>
          <p:cNvSpPr/>
          <p:nvPr/>
        </p:nvSpPr>
        <p:spPr>
          <a:xfrm>
            <a:off x="398206" y="335187"/>
            <a:ext cx="11395587" cy="63713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任意多边形 28">
            <a:extLst>
              <a:ext uri="{FF2B5EF4-FFF2-40B4-BE49-F238E27FC236}">
                <a16:creationId xmlns:a16="http://schemas.microsoft.com/office/drawing/2014/main" id="{C7DE792C-EFDA-3A3A-D297-90B885B3A15B}"/>
              </a:ext>
            </a:extLst>
          </p:cNvPr>
          <p:cNvSpPr/>
          <p:nvPr/>
        </p:nvSpPr>
        <p:spPr>
          <a:xfrm>
            <a:off x="1050159" y="577004"/>
            <a:ext cx="5532775" cy="1805329"/>
          </a:xfrm>
          <a:custGeom>
            <a:avLst/>
            <a:gdLst>
              <a:gd name="connisteX0" fmla="*/ 4025774 w 8652536"/>
              <a:gd name="connsiteY0" fmla="*/ 3336089 h 3461669"/>
              <a:gd name="connisteX1" fmla="*/ 1125094 w 8652536"/>
              <a:gd name="connsiteY1" fmla="*/ 3384349 h 3461669"/>
              <a:gd name="connisteX2" fmla="*/ 129414 w 8652536"/>
              <a:gd name="connsiteY2" fmla="*/ 2359459 h 3461669"/>
              <a:gd name="connisteX3" fmla="*/ 255144 w 8652536"/>
              <a:gd name="connsiteY3" fmla="*/ 464619 h 3461669"/>
              <a:gd name="connisteX4" fmla="*/ 1802004 w 8652536"/>
              <a:gd name="connsiteY4" fmla="*/ 434 h 3461669"/>
              <a:gd name="connisteX5" fmla="*/ 4199764 w 8652536"/>
              <a:gd name="connsiteY5" fmla="*/ 387149 h 3461669"/>
              <a:gd name="connisteX6" fmla="*/ 6974714 w 8652536"/>
              <a:gd name="connsiteY6" fmla="*/ 58219 h 3461669"/>
              <a:gd name="connisteX7" fmla="*/ 8308849 w 8652536"/>
              <a:gd name="connsiteY7" fmla="*/ 570664 h 3461669"/>
              <a:gd name="connisteX8" fmla="*/ 8599044 w 8652536"/>
              <a:gd name="connsiteY8" fmla="*/ 2194994 h 3461669"/>
              <a:gd name="connisteX9" fmla="*/ 7690359 w 8652536"/>
              <a:gd name="connsiteY9" fmla="*/ 3297354 h 3461669"/>
              <a:gd name="connisteX10" fmla="*/ 5746624 w 8652536"/>
              <a:gd name="connsiteY10" fmla="*/ 3345614 h 3461669"/>
              <a:gd name="connisteX11" fmla="*/ 4025774 w 8652536"/>
              <a:gd name="connsiteY11" fmla="*/ 3336089 h 34616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8652536" h="3461669">
                <a:moveTo>
                  <a:pt x="4025774" y="3336090"/>
                </a:moveTo>
                <a:cubicBezTo>
                  <a:pt x="3101214" y="3343710"/>
                  <a:pt x="1904239" y="3579930"/>
                  <a:pt x="1125094" y="3384350"/>
                </a:cubicBezTo>
                <a:cubicBezTo>
                  <a:pt x="345949" y="3188770"/>
                  <a:pt x="303404" y="2943660"/>
                  <a:pt x="129414" y="2359460"/>
                </a:cubicBezTo>
                <a:cubicBezTo>
                  <a:pt x="-44576" y="1775260"/>
                  <a:pt x="-79501" y="936425"/>
                  <a:pt x="255144" y="464620"/>
                </a:cubicBezTo>
                <a:cubicBezTo>
                  <a:pt x="589789" y="-7185"/>
                  <a:pt x="1013334" y="15675"/>
                  <a:pt x="1802004" y="435"/>
                </a:cubicBezTo>
                <a:cubicBezTo>
                  <a:pt x="2590674" y="-14805"/>
                  <a:pt x="3165349" y="375720"/>
                  <a:pt x="4199764" y="387150"/>
                </a:cubicBezTo>
                <a:cubicBezTo>
                  <a:pt x="5234179" y="398580"/>
                  <a:pt x="6153024" y="21390"/>
                  <a:pt x="6974714" y="58220"/>
                </a:cubicBezTo>
                <a:cubicBezTo>
                  <a:pt x="7796404" y="95050"/>
                  <a:pt x="7983729" y="143310"/>
                  <a:pt x="8308849" y="570665"/>
                </a:cubicBezTo>
                <a:cubicBezTo>
                  <a:pt x="8633969" y="998020"/>
                  <a:pt x="8722869" y="1649530"/>
                  <a:pt x="8599044" y="2194995"/>
                </a:cubicBezTo>
                <a:cubicBezTo>
                  <a:pt x="8475219" y="2740460"/>
                  <a:pt x="8260589" y="3067485"/>
                  <a:pt x="7690359" y="3297355"/>
                </a:cubicBezTo>
                <a:cubicBezTo>
                  <a:pt x="7120129" y="3527225"/>
                  <a:pt x="6479414" y="3337995"/>
                  <a:pt x="5746624" y="3345615"/>
                </a:cubicBezTo>
                <a:cubicBezTo>
                  <a:pt x="5013834" y="3353235"/>
                  <a:pt x="4950334" y="3328470"/>
                  <a:pt x="4025774" y="333609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dash"/>
            <a:miter lim="800000"/>
          </a:ln>
          <a:effectLst/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  <a:sym typeface="+mn-lt"/>
              </a:rPr>
              <a:t>LƯU</a:t>
            </a:r>
            <a:r>
              <a:rPr lang="en-US" altLang="zh-CN" sz="5400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  <a:sym typeface="+mn-lt"/>
              </a:rPr>
              <a:t> Ý KHI </a:t>
            </a:r>
            <a:r>
              <a:rPr lang="en-US" altLang="zh-CN" sz="5400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  <a:sym typeface="+mn-lt"/>
              </a:rPr>
              <a:t>VIẾT</a:t>
            </a:r>
            <a:r>
              <a:rPr lang="en-US" altLang="zh-CN" sz="5400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  <a:sym typeface="+mn-lt"/>
              </a:rPr>
              <a:t>THƯ</a:t>
            </a:r>
            <a:endParaRPr lang="zh-CN" altLang="en-US" sz="5400" dirty="0">
              <a:solidFill>
                <a:srgbClr val="FF00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  <a:sym typeface="+mn-lt"/>
            </a:endParaRPr>
          </a:p>
        </p:txBody>
      </p:sp>
      <p:pic>
        <p:nvPicPr>
          <p:cNvPr id="16" name="Picture 25">
            <a:extLst>
              <a:ext uri="{FF2B5EF4-FFF2-40B4-BE49-F238E27FC236}">
                <a16:creationId xmlns:a16="http://schemas.microsoft.com/office/drawing/2014/main" id="{BA2C3EFA-06C5-4F7D-A76D-C48CB222FC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891" y="2100937"/>
            <a:ext cx="2188455" cy="457516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C9F9561-BDFD-B4D3-DA57-863205220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581" y="2496231"/>
            <a:ext cx="6547671" cy="1865538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2E95579-64E5-1C4B-B596-B7BBE1CB6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661" y="4657275"/>
            <a:ext cx="6547671" cy="1865538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BDBAAD3A-B1FA-40FD-F630-7442FA4927DF}"/>
              </a:ext>
            </a:extLst>
          </p:cNvPr>
          <p:cNvSpPr txBox="1"/>
          <p:nvPr/>
        </p:nvSpPr>
        <p:spPr>
          <a:xfrm>
            <a:off x="5521305" y="2521059"/>
            <a:ext cx="51368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endParaRPr 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F8A60B1-13A0-F442-CD6F-1DD359373FD6}"/>
              </a:ext>
            </a:extLst>
          </p:cNvPr>
          <p:cNvSpPr txBox="1"/>
          <p:nvPr/>
        </p:nvSpPr>
        <p:spPr>
          <a:xfrm>
            <a:off x="3784836" y="5108507"/>
            <a:ext cx="5136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dung,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endParaRPr 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90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0" grpId="0"/>
      <p:bldP spid="1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E3F67DAF-E5EB-4C63-B974-7520E8366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864" y="245134"/>
            <a:ext cx="11676271" cy="6367731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DB2A3B-698B-F5AA-F95D-9FFF15A23249}"/>
              </a:ext>
            </a:extLst>
          </p:cNvPr>
          <p:cNvSpPr txBox="1"/>
          <p:nvPr/>
        </p:nvSpPr>
        <p:spPr>
          <a:xfrm>
            <a:off x="5053561" y="1574356"/>
            <a:ext cx="38106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THỰC</a:t>
            </a:r>
            <a:r>
              <a:rPr lang="en-US" sz="6600" dirty="0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dirty="0" err="1">
                <a:solidFill>
                  <a:srgbClr val="2C6AA5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HÀNH</a:t>
            </a:r>
            <a:endParaRPr lang="en-US" sz="6600" dirty="0">
              <a:solidFill>
                <a:srgbClr val="2C6AA5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AA2CE51-E7B8-D160-30C6-5752896189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31897" y="1382919"/>
            <a:ext cx="4681765" cy="6340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B1CAAD-A08B-1EC3-D43B-14B17F235CA8}"/>
              </a:ext>
            </a:extLst>
          </p:cNvPr>
          <p:cNvSpPr txBox="1"/>
          <p:nvPr/>
        </p:nvSpPr>
        <p:spPr>
          <a:xfrm>
            <a:off x="3859380" y="2898376"/>
            <a:ext cx="61990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lang="en-US" sz="8000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THƯ</a:t>
            </a:r>
            <a:r>
              <a:rPr lang="en-US" sz="8000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CHO </a:t>
            </a:r>
            <a:r>
              <a:rPr lang="en-US" sz="8000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BẠN</a:t>
            </a:r>
            <a:r>
              <a:rPr lang="en-US" sz="8000" dirty="0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BÈ</a:t>
            </a:r>
            <a:endParaRPr lang="en-US" sz="8000" dirty="0">
              <a:solidFill>
                <a:srgbClr val="FF00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4430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1DEA6392-744B-4371-810D-B545630B75D5}"/>
              </a:ext>
            </a:extLst>
          </p:cNvPr>
          <p:cNvSpPr/>
          <p:nvPr/>
        </p:nvSpPr>
        <p:spPr>
          <a:xfrm>
            <a:off x="328305" y="288066"/>
            <a:ext cx="11443608" cy="62818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3E80BEF-A8C8-FA90-89B4-7A4D6B70B015}"/>
              </a:ext>
            </a:extLst>
          </p:cNvPr>
          <p:cNvSpPr/>
          <p:nvPr/>
        </p:nvSpPr>
        <p:spPr>
          <a:xfrm>
            <a:off x="8288594" y="186813"/>
            <a:ext cx="3765756" cy="2431615"/>
          </a:xfrm>
          <a:prstGeom prst="wedgeRoundRectCallout">
            <a:avLst>
              <a:gd name="adj1" fmla="val 36423"/>
              <a:gd name="adj2" fmla="val 64617"/>
              <a:gd name="adj3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em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thư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xa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4">
            <a:extLst>
              <a:ext uri="{FF2B5EF4-FFF2-40B4-BE49-F238E27FC236}">
                <a16:creationId xmlns:a16="http://schemas.microsoft.com/office/drawing/2014/main" id="{EB6C9D14-97E7-AF69-3CFB-8B998F1EF7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38391" y="2989006"/>
            <a:ext cx="1978022" cy="3868994"/>
          </a:xfrm>
          <a:prstGeom prst="rect">
            <a:avLst/>
          </a:prstGeom>
        </p:spPr>
      </p:pic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D95B054D-604A-CCA1-A646-DDA9DC9C79C2}"/>
              </a:ext>
            </a:extLst>
          </p:cNvPr>
          <p:cNvCxnSpPr>
            <a:cxnSpLocks/>
          </p:cNvCxnSpPr>
          <p:nvPr/>
        </p:nvCxnSpPr>
        <p:spPr>
          <a:xfrm flipV="1">
            <a:off x="1185774" y="1731034"/>
            <a:ext cx="4289866" cy="1249478"/>
          </a:xfrm>
          <a:prstGeom prst="curvedConnector3">
            <a:avLst>
              <a:gd name="adj1" fmla="val -653"/>
            </a:avLst>
          </a:prstGeom>
          <a:ln w="200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CB159ABB-FF46-4168-9072-83CC79A34525}"/>
              </a:ext>
            </a:extLst>
          </p:cNvPr>
          <p:cNvCxnSpPr>
            <a:cxnSpLocks/>
          </p:cNvCxnSpPr>
          <p:nvPr/>
        </p:nvCxnSpPr>
        <p:spPr>
          <a:xfrm>
            <a:off x="1882460" y="3271623"/>
            <a:ext cx="4849468" cy="494760"/>
          </a:xfrm>
          <a:prstGeom prst="curvedConnector3">
            <a:avLst>
              <a:gd name="adj1" fmla="val 50000"/>
            </a:avLst>
          </a:prstGeom>
          <a:ln w="2190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AF905D16-D723-3280-294D-BB43C4996DB9}"/>
              </a:ext>
            </a:extLst>
          </p:cNvPr>
          <p:cNvCxnSpPr>
            <a:cxnSpLocks/>
          </p:cNvCxnSpPr>
          <p:nvPr/>
        </p:nvCxnSpPr>
        <p:spPr>
          <a:xfrm>
            <a:off x="1074883" y="3660155"/>
            <a:ext cx="5657045" cy="1803105"/>
          </a:xfrm>
          <a:prstGeom prst="curvedConnector3">
            <a:avLst>
              <a:gd name="adj1" fmla="val 5853"/>
            </a:avLst>
          </a:prstGeom>
          <a:ln w="1873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>
            <a:extLst>
              <a:ext uri="{FF2B5EF4-FFF2-40B4-BE49-F238E27FC236}">
                <a16:creationId xmlns:a16="http://schemas.microsoft.com/office/drawing/2014/main" id="{6AF615AE-CAAF-2190-DBDB-C7940487E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4564" y="2865352"/>
            <a:ext cx="1557642" cy="119796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7777A15-66EC-E279-C154-CAC0DD876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305" y="2406365"/>
            <a:ext cx="1206204" cy="1642108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7F742E9C-3152-7F61-A2C6-5DCE693153F8}"/>
              </a:ext>
            </a:extLst>
          </p:cNvPr>
          <p:cNvSpPr/>
          <p:nvPr/>
        </p:nvSpPr>
        <p:spPr>
          <a:xfrm rot="21305003">
            <a:off x="1643343" y="1066392"/>
            <a:ext cx="2494891" cy="581113"/>
          </a:xfrm>
          <a:prstGeom prst="flowChartTerminator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2800" b="1" dirty="0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2800" b="1" dirty="0">
              <a:solidFill>
                <a:srgbClr val="2C6A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A2E3BAE4-A8F4-3D3E-E82F-60C19C0F91FF}"/>
              </a:ext>
            </a:extLst>
          </p:cNvPr>
          <p:cNvCxnSpPr>
            <a:cxnSpLocks/>
          </p:cNvCxnSpPr>
          <p:nvPr/>
        </p:nvCxnSpPr>
        <p:spPr>
          <a:xfrm flipV="1">
            <a:off x="5455879" y="944297"/>
            <a:ext cx="2123768" cy="786737"/>
          </a:xfrm>
          <a:prstGeom prst="curvedConnector3">
            <a:avLst>
              <a:gd name="adj1" fmla="val 4630"/>
            </a:avLst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E46AC5DD-1483-329A-3D17-42F0643B2DC6}"/>
              </a:ext>
            </a:extLst>
          </p:cNvPr>
          <p:cNvCxnSpPr>
            <a:cxnSpLocks/>
          </p:cNvCxnSpPr>
          <p:nvPr/>
        </p:nvCxnSpPr>
        <p:spPr>
          <a:xfrm>
            <a:off x="5475640" y="1731034"/>
            <a:ext cx="2002846" cy="12700"/>
          </a:xfrm>
          <a:prstGeom prst="curvedConnector3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32A779E4-9C9A-71D6-31C0-84678384B9CF}"/>
              </a:ext>
            </a:extLst>
          </p:cNvPr>
          <p:cNvCxnSpPr>
            <a:cxnSpLocks/>
          </p:cNvCxnSpPr>
          <p:nvPr/>
        </p:nvCxnSpPr>
        <p:spPr>
          <a:xfrm>
            <a:off x="5475640" y="1745359"/>
            <a:ext cx="2063307" cy="790962"/>
          </a:xfrm>
          <a:prstGeom prst="curvedConnector3">
            <a:avLst>
              <a:gd name="adj1" fmla="val 4100"/>
            </a:avLst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15">
            <a:extLst>
              <a:ext uri="{FF2B5EF4-FFF2-40B4-BE49-F238E27FC236}">
                <a16:creationId xmlns:a16="http://schemas.microsoft.com/office/drawing/2014/main" id="{6F820149-0FCF-B644-F9BD-C93BAD51E8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5033" y="649854"/>
            <a:ext cx="990303" cy="761632"/>
          </a:xfrm>
          <a:prstGeom prst="rect">
            <a:avLst/>
          </a:prstGeom>
        </p:spPr>
      </p:pic>
      <p:pic>
        <p:nvPicPr>
          <p:cNvPr id="53" name="Picture 15">
            <a:extLst>
              <a:ext uri="{FF2B5EF4-FFF2-40B4-BE49-F238E27FC236}">
                <a16:creationId xmlns:a16="http://schemas.microsoft.com/office/drawing/2014/main" id="{A82F9F34-4E5E-34BF-98B5-35AA1DAFB1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67238" y="1425811"/>
            <a:ext cx="990303" cy="761632"/>
          </a:xfrm>
          <a:prstGeom prst="rect">
            <a:avLst/>
          </a:prstGeom>
        </p:spPr>
      </p:pic>
      <p:pic>
        <p:nvPicPr>
          <p:cNvPr id="54" name="Picture 15">
            <a:extLst>
              <a:ext uri="{FF2B5EF4-FFF2-40B4-BE49-F238E27FC236}">
                <a16:creationId xmlns:a16="http://schemas.microsoft.com/office/drawing/2014/main" id="{CDB17ED3-EE86-C91D-A340-925A79315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56447" y="2227374"/>
            <a:ext cx="990303" cy="76163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BECB7E1-7AC9-AC3E-DCB0-A5507244ED2D}"/>
              </a:ext>
            </a:extLst>
          </p:cNvPr>
          <p:cNvSpPr txBox="1"/>
          <p:nvPr/>
        </p:nvSpPr>
        <p:spPr>
          <a:xfrm rot="21155992">
            <a:off x="5680217" y="519346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2800" dirty="0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endParaRPr lang="en-US" sz="2800" dirty="0">
              <a:solidFill>
                <a:srgbClr val="2C6A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EC6277-48EB-0320-54FB-17FFE164D147}"/>
              </a:ext>
            </a:extLst>
          </p:cNvPr>
          <p:cNvSpPr txBox="1"/>
          <p:nvPr/>
        </p:nvSpPr>
        <p:spPr>
          <a:xfrm>
            <a:off x="5568086" y="1202425"/>
            <a:ext cx="1970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dirty="0">
              <a:solidFill>
                <a:srgbClr val="2C6A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E6230F-F7E7-6588-9060-F996D6238A61}"/>
              </a:ext>
            </a:extLst>
          </p:cNvPr>
          <p:cNvSpPr txBox="1"/>
          <p:nvPr/>
        </p:nvSpPr>
        <p:spPr>
          <a:xfrm>
            <a:off x="6548644" y="1938887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2C6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8" name="Flowchart: Terminator 57">
            <a:extLst>
              <a:ext uri="{FF2B5EF4-FFF2-40B4-BE49-F238E27FC236}">
                <a16:creationId xmlns:a16="http://schemas.microsoft.com/office/drawing/2014/main" id="{B62D57B7-9101-B8C9-ABB0-94F4A1FCBC7B}"/>
              </a:ext>
            </a:extLst>
          </p:cNvPr>
          <p:cNvSpPr/>
          <p:nvPr/>
        </p:nvSpPr>
        <p:spPr>
          <a:xfrm rot="213881">
            <a:off x="2610505" y="2632634"/>
            <a:ext cx="4756098" cy="656378"/>
          </a:xfrm>
          <a:prstGeom prst="flowChartTerminator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US" sz="28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Flowchart: Terminator 58">
            <a:extLst>
              <a:ext uri="{FF2B5EF4-FFF2-40B4-BE49-F238E27FC236}">
                <a16:creationId xmlns:a16="http://schemas.microsoft.com/office/drawing/2014/main" id="{D9241D8F-4922-6A7D-232B-6938FF3F5429}"/>
              </a:ext>
            </a:extLst>
          </p:cNvPr>
          <p:cNvSpPr/>
          <p:nvPr/>
        </p:nvSpPr>
        <p:spPr>
          <a:xfrm rot="225125">
            <a:off x="3923193" y="4663565"/>
            <a:ext cx="2494891" cy="581113"/>
          </a:xfrm>
          <a:prstGeom prst="flowChartTerminator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0331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55" grpId="0"/>
      <p:bldP spid="56" grpId="0"/>
      <p:bldP spid="57" grpId="0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5icqex0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</TotalTime>
  <Words>464</Words>
  <Application>Microsoft Office PowerPoint</Application>
  <PresentationFormat>Widescreen</PresentationFormat>
  <Paragraphs>75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等线 Light</vt:lpstr>
      <vt:lpstr>LNTH-LuoLuoNotangYuanTi 1</vt:lpstr>
      <vt:lpstr>#9Slide05 Phobia</vt:lpstr>
      <vt:lpstr>Arial</vt:lpstr>
      <vt:lpstr>Calibri</vt:lpstr>
      <vt:lpstr>iCiel Crocante</vt:lpstr>
      <vt:lpstr>UVN Da Lat</vt:lpstr>
      <vt:lpstr>字魂59号-创粗黑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Phạm Minh Trường [GV]</cp:lastModifiedBy>
  <cp:revision>57</cp:revision>
  <dcterms:created xsi:type="dcterms:W3CDTF">2020-07-16T13:14:55Z</dcterms:created>
  <dcterms:modified xsi:type="dcterms:W3CDTF">2022-11-21T03:30:58Z</dcterms:modified>
</cp:coreProperties>
</file>